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45C46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45C4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5C46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45C4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5C46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45C46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816096"/>
            <a:ext cx="9144000" cy="3042285"/>
          </a:xfrm>
          <a:custGeom>
            <a:avLst/>
            <a:gdLst/>
            <a:ahLst/>
            <a:cxnLst/>
            <a:rect l="l" t="t" r="r" b="b"/>
            <a:pathLst>
              <a:path w="9144000" h="3042284">
                <a:moveTo>
                  <a:pt x="0" y="3041903"/>
                </a:moveTo>
                <a:lnTo>
                  <a:pt x="9144000" y="3041903"/>
                </a:lnTo>
                <a:lnTo>
                  <a:pt x="9144000" y="0"/>
                </a:lnTo>
                <a:lnTo>
                  <a:pt x="0" y="0"/>
                </a:lnTo>
                <a:lnTo>
                  <a:pt x="0" y="3041903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5410200" y="3810000"/>
            <a:ext cx="3733800" cy="91440"/>
          </a:xfrm>
          <a:custGeom>
            <a:avLst/>
            <a:gdLst/>
            <a:ahLst/>
            <a:cxnLst/>
            <a:rect l="l" t="t" r="r" b="b"/>
            <a:pathLst>
              <a:path w="3733800" h="91439">
                <a:moveTo>
                  <a:pt x="3733800" y="0"/>
                </a:moveTo>
                <a:lnTo>
                  <a:pt x="0" y="0"/>
                </a:lnTo>
                <a:lnTo>
                  <a:pt x="0" y="91439"/>
                </a:lnTo>
                <a:lnTo>
                  <a:pt x="3733800" y="91439"/>
                </a:lnTo>
                <a:lnTo>
                  <a:pt x="3733800" y="0"/>
                </a:lnTo>
                <a:close/>
              </a:path>
            </a:pathLst>
          </a:custGeom>
          <a:solidFill>
            <a:srgbClr val="2C85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5410200" y="3896867"/>
            <a:ext cx="3733800" cy="192405"/>
          </a:xfrm>
          <a:custGeom>
            <a:avLst/>
            <a:gdLst/>
            <a:ahLst/>
            <a:cxnLst/>
            <a:rect l="l" t="t" r="r" b="b"/>
            <a:pathLst>
              <a:path w="3733800" h="192404">
                <a:moveTo>
                  <a:pt x="3733800" y="0"/>
                </a:moveTo>
                <a:lnTo>
                  <a:pt x="0" y="0"/>
                </a:lnTo>
                <a:lnTo>
                  <a:pt x="0" y="192023"/>
                </a:lnTo>
                <a:lnTo>
                  <a:pt x="3733800" y="192023"/>
                </a:lnTo>
                <a:lnTo>
                  <a:pt x="3733800" y="0"/>
                </a:lnTo>
                <a:close/>
              </a:path>
            </a:pathLst>
          </a:custGeom>
          <a:solidFill>
            <a:srgbClr val="2C853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5410200" y="4114800"/>
            <a:ext cx="3733800" cy="9525"/>
          </a:xfrm>
          <a:custGeom>
            <a:avLst/>
            <a:gdLst/>
            <a:ahLst/>
            <a:cxnLst/>
            <a:rect l="l" t="t" r="r" b="b"/>
            <a:pathLst>
              <a:path w="3733800" h="9525">
                <a:moveTo>
                  <a:pt x="3733800" y="0"/>
                </a:moveTo>
                <a:lnTo>
                  <a:pt x="0" y="0"/>
                </a:lnTo>
                <a:lnTo>
                  <a:pt x="0" y="9143"/>
                </a:lnTo>
                <a:lnTo>
                  <a:pt x="3733800" y="9143"/>
                </a:lnTo>
                <a:lnTo>
                  <a:pt x="3733800" y="0"/>
                </a:lnTo>
                <a:close/>
              </a:path>
            </a:pathLst>
          </a:custGeom>
          <a:solidFill>
            <a:srgbClr val="2C8535">
              <a:alpha val="6509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5410200" y="4165091"/>
            <a:ext cx="1965960" cy="18415"/>
          </a:xfrm>
          <a:custGeom>
            <a:avLst/>
            <a:gdLst/>
            <a:ahLst/>
            <a:cxnLst/>
            <a:rect l="l" t="t" r="r" b="b"/>
            <a:pathLst>
              <a:path w="1965959" h="18414">
                <a:moveTo>
                  <a:pt x="1965959" y="0"/>
                </a:moveTo>
                <a:lnTo>
                  <a:pt x="0" y="0"/>
                </a:lnTo>
                <a:lnTo>
                  <a:pt x="0" y="18287"/>
                </a:lnTo>
                <a:lnTo>
                  <a:pt x="1965959" y="18287"/>
                </a:lnTo>
                <a:lnTo>
                  <a:pt x="1965959" y="0"/>
                </a:lnTo>
                <a:close/>
              </a:path>
            </a:pathLst>
          </a:custGeom>
          <a:solidFill>
            <a:srgbClr val="2C8535">
              <a:alpha val="5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5410200" y="4200144"/>
            <a:ext cx="1965960" cy="9525"/>
          </a:xfrm>
          <a:custGeom>
            <a:avLst/>
            <a:gdLst/>
            <a:ahLst/>
            <a:cxnLst/>
            <a:rect l="l" t="t" r="r" b="b"/>
            <a:pathLst>
              <a:path w="1965959" h="9525">
                <a:moveTo>
                  <a:pt x="1965959" y="0"/>
                </a:moveTo>
                <a:lnTo>
                  <a:pt x="0" y="0"/>
                </a:lnTo>
                <a:lnTo>
                  <a:pt x="0" y="9143"/>
                </a:lnTo>
                <a:lnTo>
                  <a:pt x="1965959" y="9143"/>
                </a:lnTo>
                <a:lnTo>
                  <a:pt x="1965959" y="0"/>
                </a:lnTo>
                <a:close/>
              </a:path>
            </a:pathLst>
          </a:custGeom>
          <a:solidFill>
            <a:srgbClr val="2C8535">
              <a:alpha val="6509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5410200" y="3962400"/>
            <a:ext cx="3566160" cy="135890"/>
          </a:xfrm>
          <a:custGeom>
            <a:avLst/>
            <a:gdLst/>
            <a:ahLst/>
            <a:cxnLst/>
            <a:rect l="l" t="t" r="r" b="b"/>
            <a:pathLst>
              <a:path w="3566159" h="135889">
                <a:moveTo>
                  <a:pt x="3063240" y="2032"/>
                </a:moveTo>
                <a:lnTo>
                  <a:pt x="3061208" y="0"/>
                </a:lnTo>
                <a:lnTo>
                  <a:pt x="2032" y="0"/>
                </a:lnTo>
                <a:lnTo>
                  <a:pt x="0" y="2032"/>
                </a:lnTo>
                <a:lnTo>
                  <a:pt x="0" y="4572"/>
                </a:lnTo>
                <a:lnTo>
                  <a:pt x="0" y="25400"/>
                </a:lnTo>
                <a:lnTo>
                  <a:pt x="2032" y="27432"/>
                </a:lnTo>
                <a:lnTo>
                  <a:pt x="3061208" y="27432"/>
                </a:lnTo>
                <a:lnTo>
                  <a:pt x="3063240" y="25400"/>
                </a:lnTo>
                <a:lnTo>
                  <a:pt x="3063240" y="2032"/>
                </a:lnTo>
                <a:close/>
              </a:path>
              <a:path w="3566159" h="135889">
                <a:moveTo>
                  <a:pt x="3566160" y="101727"/>
                </a:moveTo>
                <a:lnTo>
                  <a:pt x="3563493" y="99060"/>
                </a:lnTo>
                <a:lnTo>
                  <a:pt x="1968627" y="99060"/>
                </a:lnTo>
                <a:lnTo>
                  <a:pt x="1965960" y="101727"/>
                </a:lnTo>
                <a:lnTo>
                  <a:pt x="1965960" y="105156"/>
                </a:lnTo>
                <a:lnTo>
                  <a:pt x="1965960" y="132969"/>
                </a:lnTo>
                <a:lnTo>
                  <a:pt x="1968627" y="135636"/>
                </a:lnTo>
                <a:lnTo>
                  <a:pt x="3563493" y="135636"/>
                </a:lnTo>
                <a:lnTo>
                  <a:pt x="3566160" y="132969"/>
                </a:lnTo>
                <a:lnTo>
                  <a:pt x="3566160" y="101727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0" y="3816096"/>
            <a:ext cx="9144000" cy="78105"/>
          </a:xfrm>
          <a:custGeom>
            <a:avLst/>
            <a:gdLst/>
            <a:ahLst/>
            <a:cxnLst/>
            <a:rect l="l" t="t" r="r" b="b"/>
            <a:pathLst>
              <a:path w="9144000" h="78104">
                <a:moveTo>
                  <a:pt x="0" y="77723"/>
                </a:moveTo>
                <a:lnTo>
                  <a:pt x="9144000" y="77723"/>
                </a:lnTo>
                <a:lnTo>
                  <a:pt x="9144000" y="0"/>
                </a:lnTo>
                <a:lnTo>
                  <a:pt x="0" y="0"/>
                </a:lnTo>
                <a:lnTo>
                  <a:pt x="0" y="77723"/>
                </a:lnTo>
                <a:close/>
              </a:path>
            </a:pathLst>
          </a:custGeom>
          <a:solidFill>
            <a:srgbClr val="2C853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0" y="3701795"/>
            <a:ext cx="9144000" cy="189230"/>
          </a:xfrm>
          <a:custGeom>
            <a:avLst/>
            <a:gdLst/>
            <a:ahLst/>
            <a:cxnLst/>
            <a:rect l="l" t="t" r="r" b="b"/>
            <a:pathLst>
              <a:path w="9144000" h="189229">
                <a:moveTo>
                  <a:pt x="9144000" y="0"/>
                </a:moveTo>
                <a:lnTo>
                  <a:pt x="6414516" y="0"/>
                </a:lnTo>
                <a:lnTo>
                  <a:pt x="0" y="0"/>
                </a:lnTo>
                <a:lnTo>
                  <a:pt x="0" y="114300"/>
                </a:lnTo>
                <a:lnTo>
                  <a:pt x="6414516" y="114300"/>
                </a:lnTo>
                <a:lnTo>
                  <a:pt x="6414516" y="188976"/>
                </a:lnTo>
                <a:lnTo>
                  <a:pt x="9144000" y="188976"/>
                </a:lnTo>
                <a:lnTo>
                  <a:pt x="9144000" y="114300"/>
                </a:lnTo>
                <a:lnTo>
                  <a:pt x="9144000" y="0"/>
                </a:lnTo>
                <a:close/>
              </a:path>
            </a:pathLst>
          </a:custGeom>
          <a:solidFill>
            <a:srgbClr val="2C85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0" y="0"/>
            <a:ext cx="9144000" cy="3702050"/>
          </a:xfrm>
          <a:custGeom>
            <a:avLst/>
            <a:gdLst/>
            <a:ahLst/>
            <a:cxnLst/>
            <a:rect l="l" t="t" r="r" b="b"/>
            <a:pathLst>
              <a:path w="9144000" h="3702050">
                <a:moveTo>
                  <a:pt x="9144000" y="0"/>
                </a:moveTo>
                <a:lnTo>
                  <a:pt x="0" y="0"/>
                </a:lnTo>
                <a:lnTo>
                  <a:pt x="0" y="3701796"/>
                </a:lnTo>
                <a:lnTo>
                  <a:pt x="9144000" y="3701796"/>
                </a:lnTo>
                <a:lnTo>
                  <a:pt x="9144000" y="0"/>
                </a:lnTo>
                <a:close/>
              </a:path>
            </a:pathLst>
          </a:custGeom>
          <a:solidFill>
            <a:srgbClr val="045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399288"/>
            <a:ext cx="5410200" cy="52069"/>
          </a:xfrm>
          <a:custGeom>
            <a:avLst/>
            <a:gdLst/>
            <a:ahLst/>
            <a:cxnLst/>
            <a:rect l="l" t="t" r="r" b="b"/>
            <a:pathLst>
              <a:path w="5410200" h="52070">
                <a:moveTo>
                  <a:pt x="0" y="51815"/>
                </a:moveTo>
                <a:lnTo>
                  <a:pt x="5410200" y="51815"/>
                </a:lnTo>
                <a:lnTo>
                  <a:pt x="5410200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2C853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0"/>
            <a:ext cx="9144000" cy="311150"/>
          </a:xfrm>
          <a:custGeom>
            <a:avLst/>
            <a:gdLst/>
            <a:ahLst/>
            <a:cxnLst/>
            <a:rect l="l" t="t" r="r" b="b"/>
            <a:pathLst>
              <a:path w="9144000" h="311150">
                <a:moveTo>
                  <a:pt x="9144000" y="0"/>
                </a:moveTo>
                <a:lnTo>
                  <a:pt x="0" y="0"/>
                </a:lnTo>
                <a:lnTo>
                  <a:pt x="0" y="310896"/>
                </a:lnTo>
                <a:lnTo>
                  <a:pt x="9144000" y="310896"/>
                </a:lnTo>
                <a:lnTo>
                  <a:pt x="9144000" y="0"/>
                </a:lnTo>
                <a:close/>
              </a:path>
            </a:pathLst>
          </a:custGeom>
          <a:solidFill>
            <a:srgbClr val="045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307847"/>
            <a:ext cx="9144000" cy="143510"/>
          </a:xfrm>
          <a:custGeom>
            <a:avLst/>
            <a:gdLst/>
            <a:ahLst/>
            <a:cxnLst/>
            <a:rect l="l" t="t" r="r" b="b"/>
            <a:pathLst>
              <a:path w="9144000" h="143509">
                <a:moveTo>
                  <a:pt x="9144000" y="0"/>
                </a:moveTo>
                <a:lnTo>
                  <a:pt x="0" y="0"/>
                </a:lnTo>
                <a:lnTo>
                  <a:pt x="0" y="91440"/>
                </a:lnTo>
                <a:lnTo>
                  <a:pt x="5410200" y="91440"/>
                </a:lnTo>
                <a:lnTo>
                  <a:pt x="5410200" y="143256"/>
                </a:lnTo>
                <a:lnTo>
                  <a:pt x="9144000" y="143256"/>
                </a:lnTo>
                <a:lnTo>
                  <a:pt x="9144000" y="91440"/>
                </a:lnTo>
                <a:lnTo>
                  <a:pt x="9144000" y="51816"/>
                </a:lnTo>
                <a:lnTo>
                  <a:pt x="9144000" y="0"/>
                </a:lnTo>
                <a:close/>
              </a:path>
            </a:pathLst>
          </a:custGeom>
          <a:solidFill>
            <a:srgbClr val="2C85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5410200" y="440436"/>
            <a:ext cx="3733800" cy="180340"/>
          </a:xfrm>
          <a:custGeom>
            <a:avLst/>
            <a:gdLst/>
            <a:ahLst/>
            <a:cxnLst/>
            <a:rect l="l" t="t" r="r" b="b"/>
            <a:pathLst>
              <a:path w="3733800" h="180340">
                <a:moveTo>
                  <a:pt x="3733800" y="0"/>
                </a:moveTo>
                <a:lnTo>
                  <a:pt x="0" y="0"/>
                </a:lnTo>
                <a:lnTo>
                  <a:pt x="0" y="179832"/>
                </a:lnTo>
                <a:lnTo>
                  <a:pt x="3733800" y="179832"/>
                </a:lnTo>
                <a:lnTo>
                  <a:pt x="3733800" y="0"/>
                </a:lnTo>
                <a:close/>
              </a:path>
            </a:pathLst>
          </a:custGeom>
          <a:solidFill>
            <a:srgbClr val="2C853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5407152" y="496823"/>
            <a:ext cx="3566160" cy="128270"/>
          </a:xfrm>
          <a:custGeom>
            <a:avLst/>
            <a:gdLst/>
            <a:ahLst/>
            <a:cxnLst/>
            <a:rect l="l" t="t" r="r" b="b"/>
            <a:pathLst>
              <a:path w="3566159" h="128270">
                <a:moveTo>
                  <a:pt x="3063240" y="2032"/>
                </a:moveTo>
                <a:lnTo>
                  <a:pt x="3061208" y="0"/>
                </a:lnTo>
                <a:lnTo>
                  <a:pt x="2032" y="0"/>
                </a:lnTo>
                <a:lnTo>
                  <a:pt x="0" y="2032"/>
                </a:lnTo>
                <a:lnTo>
                  <a:pt x="0" y="4572"/>
                </a:lnTo>
                <a:lnTo>
                  <a:pt x="0" y="25400"/>
                </a:lnTo>
                <a:lnTo>
                  <a:pt x="2032" y="27432"/>
                </a:lnTo>
                <a:lnTo>
                  <a:pt x="3061208" y="27432"/>
                </a:lnTo>
                <a:lnTo>
                  <a:pt x="3063240" y="25400"/>
                </a:lnTo>
                <a:lnTo>
                  <a:pt x="3063240" y="2032"/>
                </a:lnTo>
                <a:close/>
              </a:path>
              <a:path w="3566159" h="128270">
                <a:moveTo>
                  <a:pt x="3566160" y="94107"/>
                </a:moveTo>
                <a:lnTo>
                  <a:pt x="3563493" y="91440"/>
                </a:lnTo>
                <a:lnTo>
                  <a:pt x="1968627" y="91440"/>
                </a:lnTo>
                <a:lnTo>
                  <a:pt x="1965960" y="94107"/>
                </a:lnTo>
                <a:lnTo>
                  <a:pt x="1965960" y="97536"/>
                </a:lnTo>
                <a:lnTo>
                  <a:pt x="1965960" y="125349"/>
                </a:lnTo>
                <a:lnTo>
                  <a:pt x="1968627" y="128016"/>
                </a:lnTo>
                <a:lnTo>
                  <a:pt x="3563493" y="128016"/>
                </a:lnTo>
                <a:lnTo>
                  <a:pt x="3566160" y="125349"/>
                </a:lnTo>
                <a:lnTo>
                  <a:pt x="3566160" y="94107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9084564" y="-1523"/>
            <a:ext cx="58419" cy="622300"/>
          </a:xfrm>
          <a:custGeom>
            <a:avLst/>
            <a:gdLst/>
            <a:ahLst/>
            <a:cxnLst/>
            <a:rect l="l" t="t" r="r" b="b"/>
            <a:pathLst>
              <a:path w="58420" h="622300">
                <a:moveTo>
                  <a:pt x="57911" y="0"/>
                </a:moveTo>
                <a:lnTo>
                  <a:pt x="0" y="0"/>
                </a:lnTo>
                <a:lnTo>
                  <a:pt x="0" y="621791"/>
                </a:lnTo>
                <a:lnTo>
                  <a:pt x="57911" y="621791"/>
                </a:lnTo>
                <a:lnTo>
                  <a:pt x="57911" y="0"/>
                </a:lnTo>
                <a:close/>
              </a:path>
            </a:pathLst>
          </a:custGeom>
          <a:solidFill>
            <a:srgbClr val="FFFFFF">
              <a:alpha val="6509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9044940" y="-1523"/>
            <a:ext cx="27940" cy="622300"/>
          </a:xfrm>
          <a:custGeom>
            <a:avLst/>
            <a:gdLst/>
            <a:ahLst/>
            <a:cxnLst/>
            <a:rect l="l" t="t" r="r" b="b"/>
            <a:pathLst>
              <a:path w="27940" h="622300">
                <a:moveTo>
                  <a:pt x="27431" y="0"/>
                </a:moveTo>
                <a:lnTo>
                  <a:pt x="0" y="0"/>
                </a:lnTo>
                <a:lnTo>
                  <a:pt x="0" y="621791"/>
                </a:lnTo>
                <a:lnTo>
                  <a:pt x="27431" y="621791"/>
                </a:lnTo>
                <a:lnTo>
                  <a:pt x="27431" y="0"/>
                </a:lnTo>
                <a:close/>
              </a:path>
            </a:pathLst>
          </a:custGeom>
          <a:solidFill>
            <a:srgbClr val="FFFFFF">
              <a:alpha val="6509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9025128" y="-1523"/>
            <a:ext cx="9525" cy="622300"/>
          </a:xfrm>
          <a:custGeom>
            <a:avLst/>
            <a:gdLst/>
            <a:ahLst/>
            <a:cxnLst/>
            <a:rect l="l" t="t" r="r" b="b"/>
            <a:pathLst>
              <a:path w="9525" h="622300">
                <a:moveTo>
                  <a:pt x="9143" y="0"/>
                </a:moveTo>
                <a:lnTo>
                  <a:pt x="0" y="0"/>
                </a:lnTo>
                <a:lnTo>
                  <a:pt x="0" y="621791"/>
                </a:lnTo>
                <a:lnTo>
                  <a:pt x="9143" y="621791"/>
                </a:lnTo>
                <a:lnTo>
                  <a:pt x="9143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8974835" y="-1523"/>
            <a:ext cx="27940" cy="622300"/>
          </a:xfrm>
          <a:custGeom>
            <a:avLst/>
            <a:gdLst/>
            <a:ahLst/>
            <a:cxnLst/>
            <a:rect l="l" t="t" r="r" b="b"/>
            <a:pathLst>
              <a:path w="27940" h="622300">
                <a:moveTo>
                  <a:pt x="27431" y="0"/>
                </a:moveTo>
                <a:lnTo>
                  <a:pt x="0" y="0"/>
                </a:lnTo>
                <a:lnTo>
                  <a:pt x="0" y="621791"/>
                </a:lnTo>
                <a:lnTo>
                  <a:pt x="27431" y="621791"/>
                </a:lnTo>
                <a:lnTo>
                  <a:pt x="27431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8915400" y="0"/>
            <a:ext cx="55244" cy="585470"/>
          </a:xfrm>
          <a:custGeom>
            <a:avLst/>
            <a:gdLst/>
            <a:ahLst/>
            <a:cxnLst/>
            <a:rect l="l" t="t" r="r" b="b"/>
            <a:pathLst>
              <a:path w="55245" h="585470">
                <a:moveTo>
                  <a:pt x="54864" y="0"/>
                </a:moveTo>
                <a:lnTo>
                  <a:pt x="0" y="0"/>
                </a:lnTo>
                <a:lnTo>
                  <a:pt x="0" y="585215"/>
                </a:lnTo>
                <a:lnTo>
                  <a:pt x="54864" y="585215"/>
                </a:lnTo>
                <a:lnTo>
                  <a:pt x="54864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8872728" y="0"/>
            <a:ext cx="9525" cy="585470"/>
          </a:xfrm>
          <a:custGeom>
            <a:avLst/>
            <a:gdLst/>
            <a:ahLst/>
            <a:cxnLst/>
            <a:rect l="l" t="t" r="r" b="b"/>
            <a:pathLst>
              <a:path w="9525" h="585470">
                <a:moveTo>
                  <a:pt x="9143" y="0"/>
                </a:moveTo>
                <a:lnTo>
                  <a:pt x="0" y="0"/>
                </a:lnTo>
                <a:lnTo>
                  <a:pt x="0" y="585215"/>
                </a:lnTo>
                <a:lnTo>
                  <a:pt x="9143" y="585215"/>
                </a:lnTo>
                <a:lnTo>
                  <a:pt x="9143" y="0"/>
                </a:lnTo>
                <a:close/>
              </a:path>
            </a:pathLst>
          </a:custGeom>
          <a:solidFill>
            <a:srgbClr val="FFFFFF">
              <a:alpha val="3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1345818"/>
            <a:ext cx="437642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45C46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6076" y="2230574"/>
            <a:ext cx="7911846" cy="22253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45C46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5940" y="3126689"/>
            <a:ext cx="7759700" cy="697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solidFill>
                  <a:srgbClr val="FAFAFA"/>
                </a:solidFill>
                <a:latin typeface="Trebuchet MS"/>
                <a:cs typeface="Trebuchet MS"/>
              </a:rPr>
              <a:t>STEAM</a:t>
            </a:r>
            <a:r>
              <a:rPr dirty="0" sz="4400" spc="-70">
                <a:solidFill>
                  <a:srgbClr val="FAFAFA"/>
                </a:solidFill>
                <a:latin typeface="Trebuchet MS"/>
                <a:cs typeface="Trebuchet MS"/>
              </a:rPr>
              <a:t> </a:t>
            </a:r>
            <a:r>
              <a:rPr dirty="0" sz="4400">
                <a:solidFill>
                  <a:srgbClr val="FAFAFA"/>
                </a:solidFill>
                <a:latin typeface="Trebuchet MS"/>
                <a:cs typeface="Trebuchet MS"/>
              </a:rPr>
              <a:t>Day</a:t>
            </a:r>
            <a:r>
              <a:rPr dirty="0" sz="4400" spc="-55">
                <a:solidFill>
                  <a:srgbClr val="FAFAFA"/>
                </a:solidFill>
                <a:latin typeface="Trebuchet MS"/>
                <a:cs typeface="Trebuchet MS"/>
              </a:rPr>
              <a:t> </a:t>
            </a:r>
            <a:r>
              <a:rPr dirty="0" sz="4400" spc="-10">
                <a:solidFill>
                  <a:srgbClr val="FAFAFA"/>
                </a:solidFill>
                <a:latin typeface="Trebuchet MS"/>
                <a:cs typeface="Trebuchet MS"/>
              </a:rPr>
              <a:t>Presenter</a:t>
            </a:r>
            <a:r>
              <a:rPr dirty="0" sz="4400" spc="-170">
                <a:solidFill>
                  <a:srgbClr val="FAFAFA"/>
                </a:solidFill>
                <a:latin typeface="Trebuchet MS"/>
                <a:cs typeface="Trebuchet MS"/>
              </a:rPr>
              <a:t> </a:t>
            </a:r>
            <a:r>
              <a:rPr dirty="0" sz="4400" spc="-535">
                <a:solidFill>
                  <a:srgbClr val="FAFAFA"/>
                </a:solidFill>
                <a:latin typeface="Trebuchet MS"/>
                <a:cs typeface="Trebuchet MS"/>
              </a:rPr>
              <a:t>T</a:t>
            </a:r>
            <a:r>
              <a:rPr dirty="0" sz="4400" spc="15">
                <a:solidFill>
                  <a:srgbClr val="FAFAFA"/>
                </a:solidFill>
                <a:latin typeface="Trebuchet MS"/>
                <a:cs typeface="Trebuchet MS"/>
              </a:rPr>
              <a:t>emplate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99948" y="3925061"/>
            <a:ext cx="436943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045C46"/>
                </a:solidFill>
                <a:latin typeface="Georgia"/>
                <a:cs typeface="Georgia"/>
              </a:rPr>
              <a:t>On</a:t>
            </a:r>
            <a:r>
              <a:rPr dirty="0" sz="2400" spc="-2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400">
                <a:solidFill>
                  <a:srgbClr val="045C46"/>
                </a:solidFill>
                <a:latin typeface="Georgia"/>
                <a:cs typeface="Georgia"/>
              </a:rPr>
              <a:t>this</a:t>
            </a:r>
            <a:r>
              <a:rPr dirty="0" sz="2400" spc="-15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400">
                <a:solidFill>
                  <a:srgbClr val="045C46"/>
                </a:solidFill>
                <a:latin typeface="Georgia"/>
                <a:cs typeface="Georgia"/>
              </a:rPr>
              <a:t>slide,</a:t>
            </a:r>
            <a:r>
              <a:rPr dirty="0" sz="2400" spc="-2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400">
                <a:solidFill>
                  <a:srgbClr val="045C46"/>
                </a:solidFill>
                <a:latin typeface="Georgia"/>
                <a:cs typeface="Georgia"/>
              </a:rPr>
              <a:t>include</a:t>
            </a:r>
            <a:r>
              <a:rPr dirty="0" sz="2400" spc="-35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400">
                <a:solidFill>
                  <a:srgbClr val="045C46"/>
                </a:solidFill>
                <a:latin typeface="Georgia"/>
                <a:cs typeface="Georgia"/>
              </a:rPr>
              <a:t>your</a:t>
            </a:r>
            <a:r>
              <a:rPr dirty="0" sz="2400" spc="-1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400" spc="-20">
                <a:solidFill>
                  <a:srgbClr val="045C46"/>
                </a:solidFill>
                <a:latin typeface="Georgia"/>
                <a:cs typeface="Georgia"/>
              </a:rPr>
              <a:t>name </a:t>
            </a:r>
            <a:r>
              <a:rPr dirty="0" sz="2400">
                <a:solidFill>
                  <a:srgbClr val="045C46"/>
                </a:solidFill>
                <a:latin typeface="Georgia"/>
                <a:cs typeface="Georgia"/>
              </a:rPr>
              <a:t>and</a:t>
            </a:r>
            <a:r>
              <a:rPr dirty="0" sz="2400" spc="-25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400">
                <a:solidFill>
                  <a:srgbClr val="045C46"/>
                </a:solidFill>
                <a:latin typeface="Georgia"/>
                <a:cs typeface="Georgia"/>
              </a:rPr>
              <a:t>career</a:t>
            </a:r>
            <a:r>
              <a:rPr dirty="0" sz="2400" spc="-15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400">
                <a:solidFill>
                  <a:srgbClr val="045C46"/>
                </a:solidFill>
                <a:latin typeface="Georgia"/>
                <a:cs typeface="Georgia"/>
              </a:rPr>
              <a:t>you</a:t>
            </a:r>
            <a:r>
              <a:rPr dirty="0" sz="2400" spc="-5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400">
                <a:solidFill>
                  <a:srgbClr val="045C46"/>
                </a:solidFill>
                <a:latin typeface="Georgia"/>
                <a:cs typeface="Georgia"/>
              </a:rPr>
              <a:t>will</a:t>
            </a:r>
            <a:r>
              <a:rPr dirty="0" sz="2400" spc="-15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400">
                <a:solidFill>
                  <a:srgbClr val="045C46"/>
                </a:solidFill>
                <a:latin typeface="Georgia"/>
                <a:cs typeface="Georgia"/>
              </a:rPr>
              <a:t>be </a:t>
            </a:r>
            <a:r>
              <a:rPr dirty="0" sz="2400" spc="-10">
                <a:solidFill>
                  <a:srgbClr val="045C46"/>
                </a:solidFill>
                <a:latin typeface="Georgia"/>
                <a:cs typeface="Georgia"/>
              </a:rPr>
              <a:t>sharing about.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Introduction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5668" y="2230574"/>
            <a:ext cx="5086985" cy="136398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425"/>
              </a:spcBef>
              <a:buClr>
                <a:srgbClr val="005A7A"/>
              </a:buClr>
              <a:buChar char="•"/>
              <a:tabLst>
                <a:tab pos="269240" algn="l"/>
              </a:tabLst>
            </a:pP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This</a:t>
            </a:r>
            <a:r>
              <a:rPr dirty="0" sz="2800" spc="-5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slide</a:t>
            </a:r>
            <a:r>
              <a:rPr dirty="0" sz="2800" spc="-5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should</a:t>
            </a:r>
            <a:r>
              <a:rPr dirty="0" sz="2800" spc="-6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 spc="-10">
                <a:solidFill>
                  <a:srgbClr val="045C46"/>
                </a:solidFill>
                <a:latin typeface="Georgia"/>
                <a:cs typeface="Georgia"/>
              </a:rPr>
              <a:t>include:</a:t>
            </a:r>
            <a:endParaRPr sz="2800">
              <a:latin typeface="Georgia"/>
              <a:cs typeface="Georgia"/>
            </a:endParaRPr>
          </a:p>
          <a:p>
            <a:pPr marL="314325">
              <a:lnSpc>
                <a:spcPct val="100000"/>
              </a:lnSpc>
              <a:spcBef>
                <a:spcPts val="310"/>
              </a:spcBef>
              <a:tabLst>
                <a:tab pos="561340" algn="l"/>
              </a:tabLst>
            </a:pPr>
            <a:r>
              <a:rPr dirty="0" sz="2600" spc="-50">
                <a:solidFill>
                  <a:srgbClr val="2C8535"/>
                </a:solidFill>
                <a:latin typeface="Georgia"/>
                <a:cs typeface="Georgia"/>
              </a:rPr>
              <a:t>▫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	A</a:t>
            </a:r>
            <a:r>
              <a:rPr dirty="0" sz="2600" spc="-1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brief</a:t>
            </a:r>
            <a:r>
              <a:rPr dirty="0" sz="2600" spc="-3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introduction</a:t>
            </a:r>
            <a:r>
              <a:rPr dirty="0" sz="2600" spc="-5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of</a:t>
            </a:r>
            <a:r>
              <a:rPr dirty="0" sz="2600" spc="-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 spc="-10">
                <a:solidFill>
                  <a:srgbClr val="2C8535"/>
                </a:solidFill>
                <a:latin typeface="Georgia"/>
                <a:cs typeface="Georgia"/>
              </a:rPr>
              <a:t>yourself</a:t>
            </a:r>
            <a:endParaRPr sz="2600">
              <a:latin typeface="Georgia"/>
              <a:cs typeface="Georgia"/>
            </a:endParaRPr>
          </a:p>
          <a:p>
            <a:pPr marL="314325">
              <a:lnSpc>
                <a:spcPct val="100000"/>
              </a:lnSpc>
              <a:spcBef>
                <a:spcPts val="300"/>
              </a:spcBef>
              <a:tabLst>
                <a:tab pos="561340" algn="l"/>
              </a:tabLst>
            </a:pPr>
            <a:r>
              <a:rPr dirty="0" sz="2600" spc="-50">
                <a:solidFill>
                  <a:srgbClr val="2C8535"/>
                </a:solidFill>
                <a:latin typeface="Georgia"/>
                <a:cs typeface="Georgia"/>
              </a:rPr>
              <a:t>▫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	A</a:t>
            </a:r>
            <a:r>
              <a:rPr dirty="0" sz="2600" spc="-1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description</a:t>
            </a:r>
            <a:r>
              <a:rPr dirty="0" sz="2600" spc="-5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of</a:t>
            </a:r>
            <a:r>
              <a:rPr dirty="0" sz="2600" spc="-1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your</a:t>
            </a:r>
            <a:r>
              <a:rPr dirty="0" sz="2600" spc="-25">
                <a:solidFill>
                  <a:srgbClr val="2C8535"/>
                </a:solidFill>
                <a:latin typeface="Georgia"/>
                <a:cs typeface="Georgia"/>
              </a:rPr>
              <a:t> job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Background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5668" y="2230574"/>
            <a:ext cx="7439025" cy="176022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425"/>
              </a:spcBef>
              <a:buClr>
                <a:srgbClr val="005A7A"/>
              </a:buClr>
              <a:buChar char="•"/>
              <a:tabLst>
                <a:tab pos="269240" algn="l"/>
              </a:tabLst>
            </a:pP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This</a:t>
            </a:r>
            <a:r>
              <a:rPr dirty="0" sz="2800" spc="-5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slide</a:t>
            </a:r>
            <a:r>
              <a:rPr dirty="0" sz="2800" spc="-5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should</a:t>
            </a:r>
            <a:r>
              <a:rPr dirty="0" sz="2800" spc="-6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 spc="-10">
                <a:solidFill>
                  <a:srgbClr val="045C46"/>
                </a:solidFill>
                <a:latin typeface="Georgia"/>
                <a:cs typeface="Georgia"/>
              </a:rPr>
              <a:t>include:</a:t>
            </a:r>
            <a:endParaRPr sz="2800">
              <a:latin typeface="Georgia"/>
              <a:cs typeface="Georgia"/>
            </a:endParaRPr>
          </a:p>
          <a:p>
            <a:pPr marL="314325">
              <a:lnSpc>
                <a:spcPct val="100000"/>
              </a:lnSpc>
              <a:spcBef>
                <a:spcPts val="310"/>
              </a:spcBef>
              <a:tabLst>
                <a:tab pos="561340" algn="l"/>
              </a:tabLst>
            </a:pPr>
            <a:r>
              <a:rPr dirty="0" sz="2600" spc="-50">
                <a:solidFill>
                  <a:srgbClr val="2C8535"/>
                </a:solidFill>
                <a:latin typeface="Georgia"/>
                <a:cs typeface="Georgia"/>
              </a:rPr>
              <a:t>▫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	How</a:t>
            </a:r>
            <a:r>
              <a:rPr dirty="0" sz="2600" spc="-3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did</a:t>
            </a:r>
            <a:r>
              <a:rPr dirty="0" sz="2600" spc="-3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you</a:t>
            </a:r>
            <a:r>
              <a:rPr dirty="0" sz="2600" spc="-2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get</a:t>
            </a:r>
            <a:r>
              <a:rPr dirty="0" sz="2600" spc="-2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interested</a:t>
            </a:r>
            <a:r>
              <a:rPr dirty="0" sz="2600" spc="-2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in</a:t>
            </a:r>
            <a:r>
              <a:rPr dirty="0" sz="2600" spc="-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your</a:t>
            </a:r>
            <a:r>
              <a:rPr dirty="0" sz="2600" spc="-3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 spc="-10">
                <a:solidFill>
                  <a:srgbClr val="2C8535"/>
                </a:solidFill>
                <a:latin typeface="Georgia"/>
                <a:cs typeface="Georgia"/>
              </a:rPr>
              <a:t>career?</a:t>
            </a:r>
            <a:endParaRPr sz="2600">
              <a:latin typeface="Georgia"/>
              <a:cs typeface="Georgia"/>
            </a:endParaRPr>
          </a:p>
          <a:p>
            <a:pPr marL="561340" marR="5080" indent="-247015">
              <a:lnSpc>
                <a:spcPct val="100000"/>
              </a:lnSpc>
              <a:spcBef>
                <a:spcPts val="300"/>
              </a:spcBef>
              <a:tabLst>
                <a:tab pos="561340" algn="l"/>
              </a:tabLst>
            </a:pPr>
            <a:r>
              <a:rPr dirty="0" sz="2600" spc="-50">
                <a:solidFill>
                  <a:srgbClr val="2C8535"/>
                </a:solidFill>
                <a:latin typeface="Georgia"/>
                <a:cs typeface="Georgia"/>
              </a:rPr>
              <a:t>▫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	What</a:t>
            </a:r>
            <a:r>
              <a:rPr dirty="0" sz="2600" spc="-3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specific</a:t>
            </a:r>
            <a:r>
              <a:rPr dirty="0" sz="2600" spc="-5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classes,</a:t>
            </a:r>
            <a:r>
              <a:rPr dirty="0" sz="2600" spc="-4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higher</a:t>
            </a:r>
            <a:r>
              <a:rPr dirty="0" sz="2600" spc="-4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education,</a:t>
            </a:r>
            <a:r>
              <a:rPr dirty="0" sz="2600" spc="-5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 spc="-10">
                <a:solidFill>
                  <a:srgbClr val="2C8535"/>
                </a:solidFill>
                <a:latin typeface="Georgia"/>
                <a:cs typeface="Georgia"/>
              </a:rPr>
              <a:t>and/or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certifications</a:t>
            </a:r>
            <a:r>
              <a:rPr dirty="0" sz="2600" spc="-5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were</a:t>
            </a:r>
            <a:r>
              <a:rPr dirty="0" sz="2600" spc="-2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required</a:t>
            </a:r>
            <a:r>
              <a:rPr dirty="0" sz="2600" spc="-3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for</a:t>
            </a:r>
            <a:r>
              <a:rPr dirty="0" sz="2600" spc="-1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this</a:t>
            </a:r>
            <a:r>
              <a:rPr dirty="0" sz="2600" spc="-20">
                <a:solidFill>
                  <a:srgbClr val="2C8535"/>
                </a:solidFill>
                <a:latin typeface="Georgia"/>
                <a:cs typeface="Georgia"/>
              </a:rPr>
              <a:t> job?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Pros</a:t>
            </a:r>
            <a:r>
              <a:rPr dirty="0" spc="-180"/>
              <a:t> </a:t>
            </a:r>
            <a:r>
              <a:rPr dirty="0"/>
              <a:t>and</a:t>
            </a:r>
            <a:r>
              <a:rPr dirty="0" spc="-180"/>
              <a:t> </a:t>
            </a:r>
            <a:r>
              <a:rPr dirty="0" spc="-20"/>
              <a:t>Cons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5668" y="2230574"/>
            <a:ext cx="6985634" cy="136398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425"/>
              </a:spcBef>
              <a:buClr>
                <a:srgbClr val="005A7A"/>
              </a:buClr>
              <a:buChar char="•"/>
              <a:tabLst>
                <a:tab pos="269240" algn="l"/>
              </a:tabLst>
            </a:pP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This</a:t>
            </a:r>
            <a:r>
              <a:rPr dirty="0" sz="2800" spc="-5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slide</a:t>
            </a:r>
            <a:r>
              <a:rPr dirty="0" sz="2800" spc="-5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should</a:t>
            </a:r>
            <a:r>
              <a:rPr dirty="0" sz="2800" spc="-6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 spc="-10">
                <a:solidFill>
                  <a:srgbClr val="045C46"/>
                </a:solidFill>
                <a:latin typeface="Georgia"/>
                <a:cs typeface="Georgia"/>
              </a:rPr>
              <a:t>include:</a:t>
            </a:r>
            <a:endParaRPr sz="2800">
              <a:latin typeface="Georgia"/>
              <a:cs typeface="Georgia"/>
            </a:endParaRPr>
          </a:p>
          <a:p>
            <a:pPr marL="314325">
              <a:lnSpc>
                <a:spcPct val="100000"/>
              </a:lnSpc>
              <a:spcBef>
                <a:spcPts val="310"/>
              </a:spcBef>
              <a:tabLst>
                <a:tab pos="561340" algn="l"/>
              </a:tabLst>
            </a:pPr>
            <a:r>
              <a:rPr dirty="0" sz="2600" spc="-50">
                <a:solidFill>
                  <a:srgbClr val="2C8535"/>
                </a:solidFill>
                <a:latin typeface="Georgia"/>
                <a:cs typeface="Georgia"/>
              </a:rPr>
              <a:t>▫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	Positives</a:t>
            </a:r>
            <a:r>
              <a:rPr dirty="0" sz="2600" spc="-4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about</a:t>
            </a:r>
            <a:r>
              <a:rPr dirty="0" sz="2600" spc="-2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your</a:t>
            </a:r>
            <a:r>
              <a:rPr dirty="0" sz="2600" spc="-2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career;</a:t>
            </a:r>
            <a:r>
              <a:rPr dirty="0" sz="2600" spc="-3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any</a:t>
            </a:r>
            <a:r>
              <a:rPr dirty="0" sz="2600" spc="-1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 spc="-10">
                <a:solidFill>
                  <a:srgbClr val="2C8535"/>
                </a:solidFill>
                <a:latin typeface="Georgia"/>
                <a:cs typeface="Georgia"/>
              </a:rPr>
              <a:t>perks?</a:t>
            </a:r>
            <a:endParaRPr sz="2600">
              <a:latin typeface="Georgia"/>
              <a:cs typeface="Georgia"/>
            </a:endParaRPr>
          </a:p>
          <a:p>
            <a:pPr marL="314325">
              <a:lnSpc>
                <a:spcPct val="100000"/>
              </a:lnSpc>
              <a:spcBef>
                <a:spcPts val="300"/>
              </a:spcBef>
              <a:tabLst>
                <a:tab pos="561340" algn="l"/>
              </a:tabLst>
            </a:pPr>
            <a:r>
              <a:rPr dirty="0" sz="2600" spc="-50">
                <a:solidFill>
                  <a:srgbClr val="2C8535"/>
                </a:solidFill>
                <a:latin typeface="Georgia"/>
                <a:cs typeface="Georgia"/>
              </a:rPr>
              <a:t>▫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	Negatives</a:t>
            </a:r>
            <a:r>
              <a:rPr dirty="0" sz="2600" spc="-3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about</a:t>
            </a:r>
            <a:r>
              <a:rPr dirty="0" sz="2600" spc="-2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your</a:t>
            </a:r>
            <a:r>
              <a:rPr dirty="0" sz="2600" spc="-4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career;</a:t>
            </a:r>
            <a:r>
              <a:rPr dirty="0" sz="2600" spc="-2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any</a:t>
            </a:r>
            <a:r>
              <a:rPr dirty="0" sz="2600" spc="-3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 spc="-10">
                <a:solidFill>
                  <a:srgbClr val="2C8535"/>
                </a:solidFill>
                <a:latin typeface="Georgia"/>
                <a:cs typeface="Georgia"/>
              </a:rPr>
              <a:t>downside?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Salary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5668" y="2230574"/>
            <a:ext cx="7185659" cy="176022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425"/>
              </a:spcBef>
              <a:buClr>
                <a:srgbClr val="005A7A"/>
              </a:buClr>
              <a:buChar char="•"/>
              <a:tabLst>
                <a:tab pos="269240" algn="l"/>
              </a:tabLst>
            </a:pP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This</a:t>
            </a:r>
            <a:r>
              <a:rPr dirty="0" sz="2800" spc="-5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slide</a:t>
            </a:r>
            <a:r>
              <a:rPr dirty="0" sz="2800" spc="-5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should</a:t>
            </a:r>
            <a:r>
              <a:rPr dirty="0" sz="2800" spc="-6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 spc="-10">
                <a:solidFill>
                  <a:srgbClr val="045C46"/>
                </a:solidFill>
                <a:latin typeface="Georgia"/>
                <a:cs typeface="Georgia"/>
              </a:rPr>
              <a:t>include:</a:t>
            </a:r>
            <a:endParaRPr sz="2800">
              <a:latin typeface="Georgia"/>
              <a:cs typeface="Georgia"/>
            </a:endParaRPr>
          </a:p>
          <a:p>
            <a:pPr marL="561340" marR="5080" indent="-247015">
              <a:lnSpc>
                <a:spcPct val="100000"/>
              </a:lnSpc>
              <a:spcBef>
                <a:spcPts val="310"/>
              </a:spcBef>
              <a:tabLst>
                <a:tab pos="561340" algn="l"/>
              </a:tabLst>
            </a:pPr>
            <a:r>
              <a:rPr dirty="0" sz="2600" spc="-50">
                <a:solidFill>
                  <a:srgbClr val="2C8535"/>
                </a:solidFill>
                <a:latin typeface="Georgia"/>
                <a:cs typeface="Georgia"/>
              </a:rPr>
              <a:t>▫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	A</a:t>
            </a:r>
            <a:r>
              <a:rPr dirty="0" sz="2600" spc="-2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general</a:t>
            </a:r>
            <a:r>
              <a:rPr dirty="0" sz="2600" spc="-1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range</a:t>
            </a:r>
            <a:r>
              <a:rPr dirty="0" sz="2600" spc="-1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of</a:t>
            </a:r>
            <a:r>
              <a:rPr dirty="0" sz="2600" spc="-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how</a:t>
            </a:r>
            <a:r>
              <a:rPr dirty="0" sz="2600" spc="-2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much</a:t>
            </a:r>
            <a:r>
              <a:rPr dirty="0" sz="2600" spc="-2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you</a:t>
            </a:r>
            <a:r>
              <a:rPr dirty="0" sz="2600" spc="-2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could</a:t>
            </a:r>
            <a:r>
              <a:rPr dirty="0" sz="2600" spc="-3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 spc="-20">
                <a:solidFill>
                  <a:srgbClr val="2C8535"/>
                </a:solidFill>
                <a:latin typeface="Georgia"/>
                <a:cs typeface="Georgia"/>
              </a:rPr>
              <a:t>make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doing</a:t>
            </a:r>
            <a:r>
              <a:rPr dirty="0" sz="2600" spc="-3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this</a:t>
            </a:r>
            <a:r>
              <a:rPr dirty="0" sz="2600" spc="-25">
                <a:solidFill>
                  <a:srgbClr val="2C8535"/>
                </a:solidFill>
                <a:latin typeface="Georgia"/>
                <a:cs typeface="Georgia"/>
              </a:rPr>
              <a:t> job</a:t>
            </a:r>
            <a:endParaRPr sz="2600">
              <a:latin typeface="Georgia"/>
              <a:cs typeface="Georgia"/>
            </a:endParaRPr>
          </a:p>
          <a:p>
            <a:pPr marL="314325">
              <a:lnSpc>
                <a:spcPct val="100000"/>
              </a:lnSpc>
              <a:spcBef>
                <a:spcPts val="300"/>
              </a:spcBef>
              <a:tabLst>
                <a:tab pos="561340" algn="l"/>
              </a:tabLst>
            </a:pPr>
            <a:r>
              <a:rPr dirty="0" sz="2600" spc="-50">
                <a:solidFill>
                  <a:srgbClr val="2C8535"/>
                </a:solidFill>
                <a:latin typeface="Georgia"/>
                <a:cs typeface="Georgia"/>
              </a:rPr>
              <a:t>▫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	Please</a:t>
            </a:r>
            <a:r>
              <a:rPr dirty="0" sz="2600" spc="-1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do</a:t>
            </a:r>
            <a:r>
              <a:rPr dirty="0" sz="2600" spc="-2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not</a:t>
            </a:r>
            <a:r>
              <a:rPr dirty="0" sz="2600" spc="-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include</a:t>
            </a:r>
            <a:r>
              <a:rPr dirty="0" sz="2600" spc="-3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your</a:t>
            </a:r>
            <a:r>
              <a:rPr dirty="0" sz="2600" spc="-1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specific</a:t>
            </a:r>
            <a:r>
              <a:rPr dirty="0" sz="2600" spc="-3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 spc="-10">
                <a:solidFill>
                  <a:srgbClr val="2C8535"/>
                </a:solidFill>
                <a:latin typeface="Georgia"/>
                <a:cs typeface="Georgia"/>
              </a:rPr>
              <a:t>salary!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Relation</a:t>
            </a:r>
            <a:r>
              <a:rPr dirty="0" spc="-145"/>
              <a:t> </a:t>
            </a:r>
            <a:r>
              <a:rPr dirty="0"/>
              <a:t>to</a:t>
            </a:r>
            <a:r>
              <a:rPr dirty="0" spc="-150"/>
              <a:t> </a:t>
            </a:r>
            <a:r>
              <a:rPr dirty="0" spc="-10"/>
              <a:t>STEAM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5668" y="2230574"/>
            <a:ext cx="7774940" cy="215646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425"/>
              </a:spcBef>
              <a:buClr>
                <a:srgbClr val="005A7A"/>
              </a:buClr>
              <a:buChar char="•"/>
              <a:tabLst>
                <a:tab pos="269240" algn="l"/>
              </a:tabLst>
            </a:pP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This</a:t>
            </a:r>
            <a:r>
              <a:rPr dirty="0" sz="2800" spc="-5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slide</a:t>
            </a:r>
            <a:r>
              <a:rPr dirty="0" sz="2800" spc="-5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should</a:t>
            </a:r>
            <a:r>
              <a:rPr dirty="0" sz="2800" spc="-6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 spc="-10">
                <a:solidFill>
                  <a:srgbClr val="045C46"/>
                </a:solidFill>
                <a:latin typeface="Georgia"/>
                <a:cs typeface="Georgia"/>
              </a:rPr>
              <a:t>include:</a:t>
            </a:r>
            <a:endParaRPr sz="2800">
              <a:latin typeface="Georgia"/>
              <a:cs typeface="Georgia"/>
            </a:endParaRPr>
          </a:p>
          <a:p>
            <a:pPr marL="561340" marR="5080" indent="-247015">
              <a:lnSpc>
                <a:spcPct val="100000"/>
              </a:lnSpc>
              <a:spcBef>
                <a:spcPts val="310"/>
              </a:spcBef>
              <a:tabLst>
                <a:tab pos="561340" algn="l"/>
              </a:tabLst>
            </a:pPr>
            <a:r>
              <a:rPr dirty="0" sz="2600" spc="-50">
                <a:solidFill>
                  <a:srgbClr val="2C8535"/>
                </a:solidFill>
                <a:latin typeface="Georgia"/>
                <a:cs typeface="Georgia"/>
              </a:rPr>
              <a:t>▫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	An</a:t>
            </a:r>
            <a:r>
              <a:rPr dirty="0" sz="2600" spc="-1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explanation</a:t>
            </a:r>
            <a:r>
              <a:rPr dirty="0" sz="2600" spc="-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of</a:t>
            </a:r>
            <a:r>
              <a:rPr dirty="0" sz="2600" spc="-1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how</a:t>
            </a:r>
            <a:r>
              <a:rPr dirty="0" sz="2600" spc="-3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your</a:t>
            </a:r>
            <a:r>
              <a:rPr dirty="0" sz="2600" spc="-2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job</a:t>
            </a:r>
            <a:r>
              <a:rPr dirty="0" sz="2600" spc="-2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relates</a:t>
            </a:r>
            <a:r>
              <a:rPr dirty="0" sz="2600" spc="-1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to</a:t>
            </a:r>
            <a:r>
              <a:rPr dirty="0" sz="2600" spc="-10">
                <a:solidFill>
                  <a:srgbClr val="2C8535"/>
                </a:solidFill>
                <a:latin typeface="Georgia"/>
                <a:cs typeface="Georgia"/>
              </a:rPr>
              <a:t> STEAM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(Science,</a:t>
            </a:r>
            <a:r>
              <a:rPr dirty="0" sz="2600" spc="-5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technology,</a:t>
            </a:r>
            <a:r>
              <a:rPr dirty="0" sz="2600" spc="-3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engineering,</a:t>
            </a:r>
            <a:r>
              <a:rPr dirty="0" sz="2600" spc="-4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 spc="-10">
                <a:solidFill>
                  <a:srgbClr val="2C8535"/>
                </a:solidFill>
                <a:latin typeface="Georgia"/>
                <a:cs typeface="Georgia"/>
              </a:rPr>
              <a:t>arts, mathematics)</a:t>
            </a:r>
            <a:endParaRPr sz="2600">
              <a:latin typeface="Georgia"/>
              <a:cs typeface="Georgia"/>
            </a:endParaRPr>
          </a:p>
          <a:p>
            <a:pPr marL="314325">
              <a:lnSpc>
                <a:spcPct val="100000"/>
              </a:lnSpc>
              <a:spcBef>
                <a:spcPts val="300"/>
              </a:spcBef>
              <a:tabLst>
                <a:tab pos="561340" algn="l"/>
              </a:tabLst>
            </a:pPr>
            <a:r>
              <a:rPr dirty="0" sz="2600" spc="-50">
                <a:solidFill>
                  <a:srgbClr val="2C8535"/>
                </a:solidFill>
                <a:latin typeface="Georgia"/>
                <a:cs typeface="Georgia"/>
              </a:rPr>
              <a:t>▫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	You</a:t>
            </a:r>
            <a:r>
              <a:rPr dirty="0" sz="2600" spc="-2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should</a:t>
            </a:r>
            <a:r>
              <a:rPr dirty="0" sz="2600" spc="-2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relate</a:t>
            </a:r>
            <a:r>
              <a:rPr dirty="0" sz="2600" spc="-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to</a:t>
            </a:r>
            <a:r>
              <a:rPr dirty="0" sz="2600" spc="-1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at</a:t>
            </a:r>
            <a:r>
              <a:rPr dirty="0" sz="2600" spc="-20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least</a:t>
            </a:r>
            <a:r>
              <a:rPr dirty="0" sz="2600" spc="-5">
                <a:solidFill>
                  <a:srgbClr val="2C8535"/>
                </a:solidFill>
                <a:latin typeface="Georgia"/>
                <a:cs typeface="Georgia"/>
              </a:rPr>
              <a:t> </a:t>
            </a:r>
            <a:r>
              <a:rPr dirty="0" sz="2600">
                <a:solidFill>
                  <a:srgbClr val="2C8535"/>
                </a:solidFill>
                <a:latin typeface="Georgia"/>
                <a:cs typeface="Georgia"/>
              </a:rPr>
              <a:t>2</a:t>
            </a:r>
            <a:r>
              <a:rPr dirty="0" sz="2600" spc="-10">
                <a:solidFill>
                  <a:srgbClr val="2C8535"/>
                </a:solidFill>
                <a:latin typeface="Georgia"/>
                <a:cs typeface="Georgia"/>
              </a:rPr>
              <a:t> components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Interactive</a:t>
            </a:r>
            <a:r>
              <a:rPr dirty="0" spc="-215"/>
              <a:t> </a:t>
            </a:r>
            <a:r>
              <a:rPr dirty="0" spc="-10"/>
              <a:t>Activity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0800" rIns="0" bIns="0" rtlCol="0" vert="horz">
            <a:spAutoFit/>
          </a:bodyPr>
          <a:lstStyle/>
          <a:p>
            <a:pPr marL="297815" indent="-256540">
              <a:lnSpc>
                <a:spcPct val="100000"/>
              </a:lnSpc>
              <a:spcBef>
                <a:spcPts val="400"/>
              </a:spcBef>
              <a:buClr>
                <a:srgbClr val="005A7A"/>
              </a:buClr>
              <a:buChar char="•"/>
              <a:tabLst>
                <a:tab pos="299085" algn="l"/>
              </a:tabLst>
            </a:pPr>
            <a:r>
              <a:rPr dirty="0"/>
              <a:t>Get</a:t>
            </a:r>
            <a:r>
              <a:rPr dirty="0" spc="-55"/>
              <a:t> </a:t>
            </a:r>
            <a:r>
              <a:rPr dirty="0"/>
              <a:t>these</a:t>
            </a:r>
            <a:r>
              <a:rPr dirty="0" spc="-55"/>
              <a:t> </a:t>
            </a:r>
            <a:r>
              <a:rPr dirty="0"/>
              <a:t>kids</a:t>
            </a:r>
            <a:r>
              <a:rPr dirty="0" spc="-40"/>
              <a:t> </a:t>
            </a:r>
            <a:r>
              <a:rPr dirty="0"/>
              <a:t>up</a:t>
            </a:r>
            <a:r>
              <a:rPr dirty="0" spc="-40"/>
              <a:t> </a:t>
            </a:r>
            <a:r>
              <a:rPr dirty="0"/>
              <a:t>and</a:t>
            </a:r>
            <a:r>
              <a:rPr dirty="0" spc="-40"/>
              <a:t> </a:t>
            </a:r>
            <a:r>
              <a:rPr dirty="0" spc="-10"/>
              <a:t>moving!</a:t>
            </a:r>
          </a:p>
          <a:p>
            <a:pPr marL="297815" indent="-256540">
              <a:lnSpc>
                <a:spcPct val="100000"/>
              </a:lnSpc>
              <a:spcBef>
                <a:spcPts val="305"/>
              </a:spcBef>
              <a:buClr>
                <a:srgbClr val="005A7A"/>
              </a:buClr>
              <a:buChar char="•"/>
              <a:tabLst>
                <a:tab pos="299085" algn="l"/>
              </a:tabLst>
            </a:pPr>
            <a:r>
              <a:rPr dirty="0"/>
              <a:t>How</a:t>
            </a:r>
            <a:r>
              <a:rPr dirty="0" spc="-45"/>
              <a:t> </a:t>
            </a:r>
            <a:r>
              <a:rPr dirty="0"/>
              <a:t>could</a:t>
            </a:r>
            <a:r>
              <a:rPr dirty="0" spc="-45"/>
              <a:t> </a:t>
            </a:r>
            <a:r>
              <a:rPr dirty="0"/>
              <a:t>you</a:t>
            </a:r>
            <a:r>
              <a:rPr dirty="0" spc="-60"/>
              <a:t> </a:t>
            </a:r>
            <a:r>
              <a:rPr dirty="0"/>
              <a:t>get</a:t>
            </a:r>
            <a:r>
              <a:rPr dirty="0" spc="-55"/>
              <a:t> </a:t>
            </a:r>
            <a:r>
              <a:rPr dirty="0"/>
              <a:t>them</a:t>
            </a:r>
            <a:r>
              <a:rPr dirty="0" spc="-60"/>
              <a:t> </a:t>
            </a:r>
            <a:r>
              <a:rPr dirty="0" spc="-10"/>
              <a:t>involved?</a:t>
            </a:r>
          </a:p>
          <a:p>
            <a:pPr marL="343535">
              <a:lnSpc>
                <a:spcPct val="100000"/>
              </a:lnSpc>
              <a:spcBef>
                <a:spcPts val="305"/>
              </a:spcBef>
              <a:tabLst>
                <a:tab pos="591185" algn="l"/>
              </a:tabLst>
            </a:pPr>
            <a:r>
              <a:rPr dirty="0" sz="2600" spc="-50">
                <a:solidFill>
                  <a:srgbClr val="2C8535"/>
                </a:solidFill>
              </a:rPr>
              <a:t>▫</a:t>
            </a:r>
            <a:r>
              <a:rPr dirty="0" sz="2600">
                <a:solidFill>
                  <a:srgbClr val="2C8535"/>
                </a:solidFill>
              </a:rPr>
              <a:t>	Could</a:t>
            </a:r>
            <a:r>
              <a:rPr dirty="0" sz="2600" spc="-25">
                <a:solidFill>
                  <a:srgbClr val="2C8535"/>
                </a:solidFill>
              </a:rPr>
              <a:t> </a:t>
            </a:r>
            <a:r>
              <a:rPr dirty="0" sz="2600">
                <a:solidFill>
                  <a:srgbClr val="2C8535"/>
                </a:solidFill>
              </a:rPr>
              <a:t>you</a:t>
            </a:r>
            <a:r>
              <a:rPr dirty="0" sz="2600" spc="-30">
                <a:solidFill>
                  <a:srgbClr val="2C8535"/>
                </a:solidFill>
              </a:rPr>
              <a:t> </a:t>
            </a:r>
            <a:r>
              <a:rPr dirty="0" sz="2600">
                <a:solidFill>
                  <a:srgbClr val="2C8535"/>
                </a:solidFill>
              </a:rPr>
              <a:t>demonstrate</a:t>
            </a:r>
            <a:r>
              <a:rPr dirty="0" sz="2600" spc="-40">
                <a:solidFill>
                  <a:srgbClr val="2C8535"/>
                </a:solidFill>
              </a:rPr>
              <a:t> </a:t>
            </a:r>
            <a:r>
              <a:rPr dirty="0" sz="2600">
                <a:solidFill>
                  <a:srgbClr val="2C8535"/>
                </a:solidFill>
              </a:rPr>
              <a:t>a</a:t>
            </a:r>
            <a:r>
              <a:rPr dirty="0" sz="2600" spc="-15">
                <a:solidFill>
                  <a:srgbClr val="2C8535"/>
                </a:solidFill>
              </a:rPr>
              <a:t> </a:t>
            </a:r>
            <a:r>
              <a:rPr dirty="0" sz="2600">
                <a:solidFill>
                  <a:srgbClr val="2C8535"/>
                </a:solidFill>
              </a:rPr>
              <a:t>specific</a:t>
            </a:r>
            <a:r>
              <a:rPr dirty="0" sz="2600" spc="-15">
                <a:solidFill>
                  <a:srgbClr val="2C8535"/>
                </a:solidFill>
              </a:rPr>
              <a:t> </a:t>
            </a:r>
            <a:r>
              <a:rPr dirty="0" sz="2600">
                <a:solidFill>
                  <a:srgbClr val="2C8535"/>
                </a:solidFill>
              </a:rPr>
              <a:t>part</a:t>
            </a:r>
            <a:r>
              <a:rPr dirty="0" sz="2600" spc="-35">
                <a:solidFill>
                  <a:srgbClr val="2C8535"/>
                </a:solidFill>
              </a:rPr>
              <a:t> </a:t>
            </a:r>
            <a:r>
              <a:rPr dirty="0" sz="2600">
                <a:solidFill>
                  <a:srgbClr val="2C8535"/>
                </a:solidFill>
              </a:rPr>
              <a:t>of</a:t>
            </a:r>
            <a:r>
              <a:rPr dirty="0" sz="2600" spc="-30">
                <a:solidFill>
                  <a:srgbClr val="2C8535"/>
                </a:solidFill>
              </a:rPr>
              <a:t> </a:t>
            </a:r>
            <a:r>
              <a:rPr dirty="0" sz="2600">
                <a:solidFill>
                  <a:srgbClr val="2C8535"/>
                </a:solidFill>
              </a:rPr>
              <a:t>your</a:t>
            </a:r>
            <a:r>
              <a:rPr dirty="0" sz="2600" spc="-25">
                <a:solidFill>
                  <a:srgbClr val="2C8535"/>
                </a:solidFill>
              </a:rPr>
              <a:t> </a:t>
            </a:r>
            <a:r>
              <a:rPr dirty="0" sz="2600" spc="-20">
                <a:solidFill>
                  <a:srgbClr val="2C8535"/>
                </a:solidFill>
              </a:rPr>
              <a:t>job?</a:t>
            </a:r>
            <a:endParaRPr sz="2600"/>
          </a:p>
          <a:p>
            <a:pPr marL="590550" marR="549275" indent="-247015">
              <a:lnSpc>
                <a:spcPct val="100000"/>
              </a:lnSpc>
              <a:spcBef>
                <a:spcPts val="300"/>
              </a:spcBef>
              <a:tabLst>
                <a:tab pos="591185" algn="l"/>
              </a:tabLst>
            </a:pPr>
            <a:r>
              <a:rPr dirty="0" sz="2600" spc="-50">
                <a:solidFill>
                  <a:srgbClr val="2C8535"/>
                </a:solidFill>
              </a:rPr>
              <a:t>▫</a:t>
            </a:r>
            <a:r>
              <a:rPr dirty="0" sz="2600">
                <a:solidFill>
                  <a:srgbClr val="2C8535"/>
                </a:solidFill>
              </a:rPr>
              <a:t>	Could</a:t>
            </a:r>
            <a:r>
              <a:rPr dirty="0" sz="2600" spc="-20">
                <a:solidFill>
                  <a:srgbClr val="2C8535"/>
                </a:solidFill>
              </a:rPr>
              <a:t> </a:t>
            </a:r>
            <a:r>
              <a:rPr dirty="0" sz="2600">
                <a:solidFill>
                  <a:srgbClr val="2C8535"/>
                </a:solidFill>
              </a:rPr>
              <a:t>you</a:t>
            </a:r>
            <a:r>
              <a:rPr dirty="0" sz="2600" spc="-20">
                <a:solidFill>
                  <a:srgbClr val="2C8535"/>
                </a:solidFill>
              </a:rPr>
              <a:t> </a:t>
            </a:r>
            <a:r>
              <a:rPr dirty="0" sz="2600">
                <a:solidFill>
                  <a:srgbClr val="2C8535"/>
                </a:solidFill>
              </a:rPr>
              <a:t>do</a:t>
            </a:r>
            <a:r>
              <a:rPr dirty="0" sz="2600" spc="-20">
                <a:solidFill>
                  <a:srgbClr val="2C8535"/>
                </a:solidFill>
              </a:rPr>
              <a:t> </a:t>
            </a:r>
            <a:r>
              <a:rPr dirty="0" sz="2600">
                <a:solidFill>
                  <a:srgbClr val="2C8535"/>
                </a:solidFill>
              </a:rPr>
              <a:t>an</a:t>
            </a:r>
            <a:r>
              <a:rPr dirty="0" sz="2600" spc="-15">
                <a:solidFill>
                  <a:srgbClr val="2C8535"/>
                </a:solidFill>
              </a:rPr>
              <a:t> </a:t>
            </a:r>
            <a:r>
              <a:rPr dirty="0" sz="2600">
                <a:solidFill>
                  <a:srgbClr val="2C8535"/>
                </a:solidFill>
              </a:rPr>
              <a:t>experiment/activity</a:t>
            </a:r>
            <a:r>
              <a:rPr dirty="0" sz="2600" spc="-55">
                <a:solidFill>
                  <a:srgbClr val="2C8535"/>
                </a:solidFill>
              </a:rPr>
              <a:t> </a:t>
            </a:r>
            <a:r>
              <a:rPr dirty="0" sz="2600" spc="-10">
                <a:solidFill>
                  <a:srgbClr val="2C8535"/>
                </a:solidFill>
              </a:rPr>
              <a:t>involving students?</a:t>
            </a:r>
            <a:endParaRPr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818"/>
            <a:ext cx="421322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Reflection/Closing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5668" y="2272411"/>
            <a:ext cx="7747000" cy="1305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95"/>
              </a:spcBef>
              <a:buClr>
                <a:srgbClr val="005A7A"/>
              </a:buClr>
              <a:buChar char="•"/>
              <a:tabLst>
                <a:tab pos="269240" algn="l"/>
              </a:tabLst>
            </a:pP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End</a:t>
            </a:r>
            <a:r>
              <a:rPr dirty="0" sz="2800" spc="-65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the</a:t>
            </a:r>
            <a:r>
              <a:rPr dirty="0" sz="2800" spc="-6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 spc="-10">
                <a:solidFill>
                  <a:srgbClr val="045C46"/>
                </a:solidFill>
                <a:latin typeface="Georgia"/>
                <a:cs typeface="Georgia"/>
              </a:rPr>
              <a:t>presentation</a:t>
            </a:r>
            <a:r>
              <a:rPr dirty="0" sz="2800" spc="-55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with</a:t>
            </a:r>
            <a:r>
              <a:rPr dirty="0" sz="2800" spc="-6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a</a:t>
            </a:r>
            <a:r>
              <a:rPr dirty="0" sz="2800" spc="-6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brief</a:t>
            </a:r>
            <a:r>
              <a:rPr dirty="0" sz="2800" spc="-4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summary</a:t>
            </a:r>
            <a:r>
              <a:rPr dirty="0" sz="2800" spc="-45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 spc="-20">
                <a:solidFill>
                  <a:srgbClr val="045C46"/>
                </a:solidFill>
                <a:latin typeface="Georgia"/>
                <a:cs typeface="Georgia"/>
              </a:rPr>
              <a:t>that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ties</a:t>
            </a:r>
            <a:r>
              <a:rPr dirty="0" sz="2800" spc="-7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together</a:t>
            </a:r>
            <a:r>
              <a:rPr dirty="0" sz="2800" spc="-75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the</a:t>
            </a:r>
            <a:r>
              <a:rPr dirty="0" sz="2800" spc="-7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interactive</a:t>
            </a:r>
            <a:r>
              <a:rPr dirty="0" sz="2800" spc="-55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activity</a:t>
            </a:r>
            <a:r>
              <a:rPr dirty="0" sz="2800" spc="-55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and</a:t>
            </a:r>
            <a:r>
              <a:rPr dirty="0" sz="2800" spc="-65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how</a:t>
            </a:r>
            <a:r>
              <a:rPr dirty="0" sz="2800" spc="-8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 spc="-25">
                <a:solidFill>
                  <a:srgbClr val="045C46"/>
                </a:solidFill>
                <a:latin typeface="Georgia"/>
                <a:cs typeface="Georgia"/>
              </a:rPr>
              <a:t>it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relates</a:t>
            </a:r>
            <a:r>
              <a:rPr dirty="0" sz="2800" spc="-50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>
                <a:solidFill>
                  <a:srgbClr val="045C46"/>
                </a:solidFill>
                <a:latin typeface="Georgia"/>
                <a:cs typeface="Georgia"/>
              </a:rPr>
              <a:t>to</a:t>
            </a:r>
            <a:r>
              <a:rPr dirty="0" sz="2800" spc="-65">
                <a:solidFill>
                  <a:srgbClr val="045C46"/>
                </a:solidFill>
                <a:latin typeface="Georgia"/>
                <a:cs typeface="Georgia"/>
              </a:rPr>
              <a:t> </a:t>
            </a:r>
            <a:r>
              <a:rPr dirty="0" sz="2800" spc="-20">
                <a:solidFill>
                  <a:srgbClr val="045C46"/>
                </a:solidFill>
                <a:latin typeface="Georgia"/>
                <a:cs typeface="Georgia"/>
              </a:rPr>
              <a:t>STEM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Fetterman, Kaitlyn</dc:creator>
  <dc:title>STEAM Day Presenter Template</dc:title>
  <dcterms:created xsi:type="dcterms:W3CDTF">2023-03-06T14:40:49Z</dcterms:created>
  <dcterms:modified xsi:type="dcterms:W3CDTF">2023-03-06T14:40:49Z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2023-03-06T00:00:00Z</vt:filetime>
  </property>
  <property fmtid="{D5CDD505-2E9C-101B-9397-08002B2CF9AE}" pid="5" name="Producer">
    <vt:lpwstr>Microsoft® PowerPoint® 2016</vt:lpwstr>
  </property>
</Properties>
</file>