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x="9144000" cy="6858000"/>
  <p:notesSz cx="9144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rgbClr val="045C46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045C46"/>
                </a:solidFill>
                <a:latin typeface="Georgia"/>
                <a:cs typeface="Georgia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045C46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045C46"/>
                </a:solidFill>
                <a:latin typeface="Georgia"/>
                <a:cs typeface="Georgia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045C46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045C46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3816096"/>
            <a:ext cx="9144000" cy="3042285"/>
          </a:xfrm>
          <a:custGeom>
            <a:avLst/>
            <a:gdLst/>
            <a:ahLst/>
            <a:cxnLst/>
            <a:rect l="l" t="t" r="r" b="b"/>
            <a:pathLst>
              <a:path w="9144000" h="3042284">
                <a:moveTo>
                  <a:pt x="0" y="3041903"/>
                </a:moveTo>
                <a:lnTo>
                  <a:pt x="9144000" y="3041903"/>
                </a:lnTo>
                <a:lnTo>
                  <a:pt x="9144000" y="0"/>
                </a:lnTo>
                <a:lnTo>
                  <a:pt x="0" y="0"/>
                </a:lnTo>
                <a:lnTo>
                  <a:pt x="0" y="3041903"/>
                </a:lnTo>
                <a:close/>
              </a:path>
            </a:pathLst>
          </a:custGeom>
          <a:solidFill>
            <a:srgbClr val="FAFAF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5410200" y="3810000"/>
            <a:ext cx="3733800" cy="91440"/>
          </a:xfrm>
          <a:custGeom>
            <a:avLst/>
            <a:gdLst/>
            <a:ahLst/>
            <a:cxnLst/>
            <a:rect l="l" t="t" r="r" b="b"/>
            <a:pathLst>
              <a:path w="3733800" h="91439">
                <a:moveTo>
                  <a:pt x="3733800" y="0"/>
                </a:moveTo>
                <a:lnTo>
                  <a:pt x="0" y="0"/>
                </a:lnTo>
                <a:lnTo>
                  <a:pt x="0" y="91439"/>
                </a:lnTo>
                <a:lnTo>
                  <a:pt x="3733800" y="91439"/>
                </a:lnTo>
                <a:lnTo>
                  <a:pt x="3733800" y="0"/>
                </a:lnTo>
                <a:close/>
              </a:path>
            </a:pathLst>
          </a:custGeom>
          <a:solidFill>
            <a:srgbClr val="2C853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5410200" y="3896867"/>
            <a:ext cx="3733800" cy="192405"/>
          </a:xfrm>
          <a:custGeom>
            <a:avLst/>
            <a:gdLst/>
            <a:ahLst/>
            <a:cxnLst/>
            <a:rect l="l" t="t" r="r" b="b"/>
            <a:pathLst>
              <a:path w="3733800" h="192404">
                <a:moveTo>
                  <a:pt x="3733800" y="0"/>
                </a:moveTo>
                <a:lnTo>
                  <a:pt x="0" y="0"/>
                </a:lnTo>
                <a:lnTo>
                  <a:pt x="0" y="192023"/>
                </a:lnTo>
                <a:lnTo>
                  <a:pt x="3733800" y="192023"/>
                </a:lnTo>
                <a:lnTo>
                  <a:pt x="3733800" y="0"/>
                </a:lnTo>
                <a:close/>
              </a:path>
            </a:pathLst>
          </a:custGeom>
          <a:solidFill>
            <a:srgbClr val="2C8535">
              <a:alpha val="50195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5410200" y="4114800"/>
            <a:ext cx="3733800" cy="9525"/>
          </a:xfrm>
          <a:custGeom>
            <a:avLst/>
            <a:gdLst/>
            <a:ahLst/>
            <a:cxnLst/>
            <a:rect l="l" t="t" r="r" b="b"/>
            <a:pathLst>
              <a:path w="3733800" h="9525">
                <a:moveTo>
                  <a:pt x="3733800" y="0"/>
                </a:moveTo>
                <a:lnTo>
                  <a:pt x="0" y="0"/>
                </a:lnTo>
                <a:lnTo>
                  <a:pt x="0" y="9143"/>
                </a:lnTo>
                <a:lnTo>
                  <a:pt x="3733800" y="9143"/>
                </a:lnTo>
                <a:lnTo>
                  <a:pt x="3733800" y="0"/>
                </a:lnTo>
                <a:close/>
              </a:path>
            </a:pathLst>
          </a:custGeom>
          <a:solidFill>
            <a:srgbClr val="2C8535">
              <a:alpha val="65097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5410200" y="4165091"/>
            <a:ext cx="1965960" cy="18415"/>
          </a:xfrm>
          <a:custGeom>
            <a:avLst/>
            <a:gdLst/>
            <a:ahLst/>
            <a:cxnLst/>
            <a:rect l="l" t="t" r="r" b="b"/>
            <a:pathLst>
              <a:path w="1965959" h="18414">
                <a:moveTo>
                  <a:pt x="1965959" y="0"/>
                </a:moveTo>
                <a:lnTo>
                  <a:pt x="0" y="0"/>
                </a:lnTo>
                <a:lnTo>
                  <a:pt x="0" y="18287"/>
                </a:lnTo>
                <a:lnTo>
                  <a:pt x="1965959" y="18287"/>
                </a:lnTo>
                <a:lnTo>
                  <a:pt x="1965959" y="0"/>
                </a:lnTo>
                <a:close/>
              </a:path>
            </a:pathLst>
          </a:custGeom>
          <a:solidFill>
            <a:srgbClr val="2C8535">
              <a:alpha val="59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bg object 21"/>
          <p:cNvSpPr/>
          <p:nvPr/>
        </p:nvSpPr>
        <p:spPr>
          <a:xfrm>
            <a:off x="5410200" y="4200144"/>
            <a:ext cx="1965960" cy="9525"/>
          </a:xfrm>
          <a:custGeom>
            <a:avLst/>
            <a:gdLst/>
            <a:ahLst/>
            <a:cxnLst/>
            <a:rect l="l" t="t" r="r" b="b"/>
            <a:pathLst>
              <a:path w="1965959" h="9525">
                <a:moveTo>
                  <a:pt x="1965959" y="0"/>
                </a:moveTo>
                <a:lnTo>
                  <a:pt x="0" y="0"/>
                </a:lnTo>
                <a:lnTo>
                  <a:pt x="0" y="9143"/>
                </a:lnTo>
                <a:lnTo>
                  <a:pt x="1965959" y="9143"/>
                </a:lnTo>
                <a:lnTo>
                  <a:pt x="1965959" y="0"/>
                </a:lnTo>
                <a:close/>
              </a:path>
            </a:pathLst>
          </a:custGeom>
          <a:solidFill>
            <a:srgbClr val="2C8535">
              <a:alpha val="65097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bg object 22"/>
          <p:cNvSpPr/>
          <p:nvPr/>
        </p:nvSpPr>
        <p:spPr>
          <a:xfrm>
            <a:off x="5410200" y="3962400"/>
            <a:ext cx="3566160" cy="135890"/>
          </a:xfrm>
          <a:custGeom>
            <a:avLst/>
            <a:gdLst/>
            <a:ahLst/>
            <a:cxnLst/>
            <a:rect l="l" t="t" r="r" b="b"/>
            <a:pathLst>
              <a:path w="3566159" h="135889">
                <a:moveTo>
                  <a:pt x="3063240" y="2032"/>
                </a:moveTo>
                <a:lnTo>
                  <a:pt x="3061208" y="0"/>
                </a:lnTo>
                <a:lnTo>
                  <a:pt x="2032" y="0"/>
                </a:lnTo>
                <a:lnTo>
                  <a:pt x="0" y="2032"/>
                </a:lnTo>
                <a:lnTo>
                  <a:pt x="0" y="4572"/>
                </a:lnTo>
                <a:lnTo>
                  <a:pt x="0" y="25400"/>
                </a:lnTo>
                <a:lnTo>
                  <a:pt x="2032" y="27432"/>
                </a:lnTo>
                <a:lnTo>
                  <a:pt x="3061208" y="27432"/>
                </a:lnTo>
                <a:lnTo>
                  <a:pt x="3063240" y="25400"/>
                </a:lnTo>
                <a:lnTo>
                  <a:pt x="3063240" y="2032"/>
                </a:lnTo>
                <a:close/>
              </a:path>
              <a:path w="3566159" h="135889">
                <a:moveTo>
                  <a:pt x="3566160" y="101727"/>
                </a:moveTo>
                <a:lnTo>
                  <a:pt x="3563493" y="99060"/>
                </a:lnTo>
                <a:lnTo>
                  <a:pt x="1968627" y="99060"/>
                </a:lnTo>
                <a:lnTo>
                  <a:pt x="1965960" y="101727"/>
                </a:lnTo>
                <a:lnTo>
                  <a:pt x="1965960" y="105156"/>
                </a:lnTo>
                <a:lnTo>
                  <a:pt x="1965960" y="132969"/>
                </a:lnTo>
                <a:lnTo>
                  <a:pt x="1968627" y="135636"/>
                </a:lnTo>
                <a:lnTo>
                  <a:pt x="3563493" y="135636"/>
                </a:lnTo>
                <a:lnTo>
                  <a:pt x="3566160" y="132969"/>
                </a:lnTo>
                <a:lnTo>
                  <a:pt x="3566160" y="101727"/>
                </a:lnTo>
                <a:close/>
              </a:path>
            </a:pathLst>
          </a:custGeom>
          <a:solidFill>
            <a:srgbClr val="FAFAF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bg object 23"/>
          <p:cNvSpPr/>
          <p:nvPr/>
        </p:nvSpPr>
        <p:spPr>
          <a:xfrm>
            <a:off x="0" y="3816096"/>
            <a:ext cx="9144000" cy="78105"/>
          </a:xfrm>
          <a:custGeom>
            <a:avLst/>
            <a:gdLst/>
            <a:ahLst/>
            <a:cxnLst/>
            <a:rect l="l" t="t" r="r" b="b"/>
            <a:pathLst>
              <a:path w="9144000" h="78104">
                <a:moveTo>
                  <a:pt x="0" y="77723"/>
                </a:moveTo>
                <a:lnTo>
                  <a:pt x="9144000" y="77723"/>
                </a:lnTo>
                <a:lnTo>
                  <a:pt x="9144000" y="0"/>
                </a:lnTo>
                <a:lnTo>
                  <a:pt x="0" y="0"/>
                </a:lnTo>
                <a:lnTo>
                  <a:pt x="0" y="77723"/>
                </a:lnTo>
                <a:close/>
              </a:path>
            </a:pathLst>
          </a:custGeom>
          <a:solidFill>
            <a:srgbClr val="2C8535">
              <a:alpha val="50195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bg object 24"/>
          <p:cNvSpPr/>
          <p:nvPr/>
        </p:nvSpPr>
        <p:spPr>
          <a:xfrm>
            <a:off x="0" y="3701795"/>
            <a:ext cx="9144000" cy="189230"/>
          </a:xfrm>
          <a:custGeom>
            <a:avLst/>
            <a:gdLst/>
            <a:ahLst/>
            <a:cxnLst/>
            <a:rect l="l" t="t" r="r" b="b"/>
            <a:pathLst>
              <a:path w="9144000" h="189229">
                <a:moveTo>
                  <a:pt x="9144000" y="0"/>
                </a:moveTo>
                <a:lnTo>
                  <a:pt x="6414516" y="0"/>
                </a:lnTo>
                <a:lnTo>
                  <a:pt x="0" y="0"/>
                </a:lnTo>
                <a:lnTo>
                  <a:pt x="0" y="114300"/>
                </a:lnTo>
                <a:lnTo>
                  <a:pt x="6414516" y="114300"/>
                </a:lnTo>
                <a:lnTo>
                  <a:pt x="6414516" y="188976"/>
                </a:lnTo>
                <a:lnTo>
                  <a:pt x="9144000" y="188976"/>
                </a:lnTo>
                <a:lnTo>
                  <a:pt x="9144000" y="114300"/>
                </a:lnTo>
                <a:lnTo>
                  <a:pt x="9144000" y="0"/>
                </a:lnTo>
                <a:close/>
              </a:path>
            </a:pathLst>
          </a:custGeom>
          <a:solidFill>
            <a:srgbClr val="2C853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bg object 25"/>
          <p:cNvSpPr/>
          <p:nvPr/>
        </p:nvSpPr>
        <p:spPr>
          <a:xfrm>
            <a:off x="0" y="0"/>
            <a:ext cx="9144000" cy="3702050"/>
          </a:xfrm>
          <a:custGeom>
            <a:avLst/>
            <a:gdLst/>
            <a:ahLst/>
            <a:cxnLst/>
            <a:rect l="l" t="t" r="r" b="b"/>
            <a:pathLst>
              <a:path w="9144000" h="3702050">
                <a:moveTo>
                  <a:pt x="9144000" y="0"/>
                </a:moveTo>
                <a:lnTo>
                  <a:pt x="0" y="0"/>
                </a:lnTo>
                <a:lnTo>
                  <a:pt x="0" y="3701796"/>
                </a:lnTo>
                <a:lnTo>
                  <a:pt x="9144000" y="3701796"/>
                </a:lnTo>
                <a:lnTo>
                  <a:pt x="9144000" y="0"/>
                </a:lnTo>
                <a:close/>
              </a:path>
            </a:pathLst>
          </a:custGeom>
          <a:solidFill>
            <a:srgbClr val="045C4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FAFAF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0" y="399288"/>
            <a:ext cx="5410200" cy="52069"/>
          </a:xfrm>
          <a:custGeom>
            <a:avLst/>
            <a:gdLst/>
            <a:ahLst/>
            <a:cxnLst/>
            <a:rect l="l" t="t" r="r" b="b"/>
            <a:pathLst>
              <a:path w="5410200" h="52070">
                <a:moveTo>
                  <a:pt x="0" y="51815"/>
                </a:moveTo>
                <a:lnTo>
                  <a:pt x="5410200" y="51815"/>
                </a:lnTo>
                <a:lnTo>
                  <a:pt x="5410200" y="0"/>
                </a:lnTo>
                <a:lnTo>
                  <a:pt x="0" y="0"/>
                </a:lnTo>
                <a:lnTo>
                  <a:pt x="0" y="51815"/>
                </a:lnTo>
                <a:close/>
              </a:path>
            </a:pathLst>
          </a:custGeom>
          <a:solidFill>
            <a:srgbClr val="2C8535">
              <a:alpha val="50195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0" y="0"/>
            <a:ext cx="9144000" cy="311150"/>
          </a:xfrm>
          <a:custGeom>
            <a:avLst/>
            <a:gdLst/>
            <a:ahLst/>
            <a:cxnLst/>
            <a:rect l="l" t="t" r="r" b="b"/>
            <a:pathLst>
              <a:path w="9144000" h="311150">
                <a:moveTo>
                  <a:pt x="9144000" y="0"/>
                </a:moveTo>
                <a:lnTo>
                  <a:pt x="0" y="0"/>
                </a:lnTo>
                <a:lnTo>
                  <a:pt x="0" y="310896"/>
                </a:lnTo>
                <a:lnTo>
                  <a:pt x="9144000" y="310896"/>
                </a:lnTo>
                <a:lnTo>
                  <a:pt x="9144000" y="0"/>
                </a:lnTo>
                <a:close/>
              </a:path>
            </a:pathLst>
          </a:custGeom>
          <a:solidFill>
            <a:srgbClr val="045C4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0" y="307847"/>
            <a:ext cx="9144000" cy="143510"/>
          </a:xfrm>
          <a:custGeom>
            <a:avLst/>
            <a:gdLst/>
            <a:ahLst/>
            <a:cxnLst/>
            <a:rect l="l" t="t" r="r" b="b"/>
            <a:pathLst>
              <a:path w="9144000" h="143509">
                <a:moveTo>
                  <a:pt x="9144000" y="0"/>
                </a:moveTo>
                <a:lnTo>
                  <a:pt x="0" y="0"/>
                </a:lnTo>
                <a:lnTo>
                  <a:pt x="0" y="91440"/>
                </a:lnTo>
                <a:lnTo>
                  <a:pt x="5410200" y="91440"/>
                </a:lnTo>
                <a:lnTo>
                  <a:pt x="5410200" y="143256"/>
                </a:lnTo>
                <a:lnTo>
                  <a:pt x="9144000" y="143256"/>
                </a:lnTo>
                <a:lnTo>
                  <a:pt x="9144000" y="91440"/>
                </a:lnTo>
                <a:lnTo>
                  <a:pt x="9144000" y="51816"/>
                </a:lnTo>
                <a:lnTo>
                  <a:pt x="9144000" y="0"/>
                </a:lnTo>
                <a:close/>
              </a:path>
            </a:pathLst>
          </a:custGeom>
          <a:solidFill>
            <a:srgbClr val="2C853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5410200" y="440436"/>
            <a:ext cx="3733800" cy="180340"/>
          </a:xfrm>
          <a:custGeom>
            <a:avLst/>
            <a:gdLst/>
            <a:ahLst/>
            <a:cxnLst/>
            <a:rect l="l" t="t" r="r" b="b"/>
            <a:pathLst>
              <a:path w="3733800" h="180340">
                <a:moveTo>
                  <a:pt x="3733800" y="0"/>
                </a:moveTo>
                <a:lnTo>
                  <a:pt x="0" y="0"/>
                </a:lnTo>
                <a:lnTo>
                  <a:pt x="0" y="179832"/>
                </a:lnTo>
                <a:lnTo>
                  <a:pt x="3733800" y="179832"/>
                </a:lnTo>
                <a:lnTo>
                  <a:pt x="3733800" y="0"/>
                </a:lnTo>
                <a:close/>
              </a:path>
            </a:pathLst>
          </a:custGeom>
          <a:solidFill>
            <a:srgbClr val="2C8535">
              <a:alpha val="50195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bg object 21"/>
          <p:cNvSpPr/>
          <p:nvPr/>
        </p:nvSpPr>
        <p:spPr>
          <a:xfrm>
            <a:off x="5407152" y="496823"/>
            <a:ext cx="3566160" cy="128270"/>
          </a:xfrm>
          <a:custGeom>
            <a:avLst/>
            <a:gdLst/>
            <a:ahLst/>
            <a:cxnLst/>
            <a:rect l="l" t="t" r="r" b="b"/>
            <a:pathLst>
              <a:path w="3566159" h="128270">
                <a:moveTo>
                  <a:pt x="3063240" y="2032"/>
                </a:moveTo>
                <a:lnTo>
                  <a:pt x="3061208" y="0"/>
                </a:lnTo>
                <a:lnTo>
                  <a:pt x="2032" y="0"/>
                </a:lnTo>
                <a:lnTo>
                  <a:pt x="0" y="2032"/>
                </a:lnTo>
                <a:lnTo>
                  <a:pt x="0" y="4572"/>
                </a:lnTo>
                <a:lnTo>
                  <a:pt x="0" y="25400"/>
                </a:lnTo>
                <a:lnTo>
                  <a:pt x="2032" y="27432"/>
                </a:lnTo>
                <a:lnTo>
                  <a:pt x="3061208" y="27432"/>
                </a:lnTo>
                <a:lnTo>
                  <a:pt x="3063240" y="25400"/>
                </a:lnTo>
                <a:lnTo>
                  <a:pt x="3063240" y="2032"/>
                </a:lnTo>
                <a:close/>
              </a:path>
              <a:path w="3566159" h="128270">
                <a:moveTo>
                  <a:pt x="3566160" y="94107"/>
                </a:moveTo>
                <a:lnTo>
                  <a:pt x="3563493" y="91440"/>
                </a:lnTo>
                <a:lnTo>
                  <a:pt x="1968627" y="91440"/>
                </a:lnTo>
                <a:lnTo>
                  <a:pt x="1965960" y="94107"/>
                </a:lnTo>
                <a:lnTo>
                  <a:pt x="1965960" y="97536"/>
                </a:lnTo>
                <a:lnTo>
                  <a:pt x="1965960" y="125349"/>
                </a:lnTo>
                <a:lnTo>
                  <a:pt x="1968627" y="128016"/>
                </a:lnTo>
                <a:lnTo>
                  <a:pt x="3563493" y="128016"/>
                </a:lnTo>
                <a:lnTo>
                  <a:pt x="3566160" y="125349"/>
                </a:lnTo>
                <a:lnTo>
                  <a:pt x="3566160" y="94107"/>
                </a:lnTo>
                <a:close/>
              </a:path>
            </a:pathLst>
          </a:custGeom>
          <a:solidFill>
            <a:srgbClr val="FAFAF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bg object 22"/>
          <p:cNvSpPr/>
          <p:nvPr/>
        </p:nvSpPr>
        <p:spPr>
          <a:xfrm>
            <a:off x="9084564" y="-1523"/>
            <a:ext cx="58419" cy="622300"/>
          </a:xfrm>
          <a:custGeom>
            <a:avLst/>
            <a:gdLst/>
            <a:ahLst/>
            <a:cxnLst/>
            <a:rect l="l" t="t" r="r" b="b"/>
            <a:pathLst>
              <a:path w="58420" h="622300">
                <a:moveTo>
                  <a:pt x="57911" y="0"/>
                </a:moveTo>
                <a:lnTo>
                  <a:pt x="0" y="0"/>
                </a:lnTo>
                <a:lnTo>
                  <a:pt x="0" y="621791"/>
                </a:lnTo>
                <a:lnTo>
                  <a:pt x="57911" y="621791"/>
                </a:lnTo>
                <a:lnTo>
                  <a:pt x="57911" y="0"/>
                </a:lnTo>
                <a:close/>
              </a:path>
            </a:pathLst>
          </a:custGeom>
          <a:solidFill>
            <a:srgbClr val="FFFFFF">
              <a:alpha val="65097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bg object 23"/>
          <p:cNvSpPr/>
          <p:nvPr/>
        </p:nvSpPr>
        <p:spPr>
          <a:xfrm>
            <a:off x="9044940" y="-1523"/>
            <a:ext cx="27940" cy="622300"/>
          </a:xfrm>
          <a:custGeom>
            <a:avLst/>
            <a:gdLst/>
            <a:ahLst/>
            <a:cxnLst/>
            <a:rect l="l" t="t" r="r" b="b"/>
            <a:pathLst>
              <a:path w="27940" h="622300">
                <a:moveTo>
                  <a:pt x="27431" y="0"/>
                </a:moveTo>
                <a:lnTo>
                  <a:pt x="0" y="0"/>
                </a:lnTo>
                <a:lnTo>
                  <a:pt x="0" y="621791"/>
                </a:lnTo>
                <a:lnTo>
                  <a:pt x="27431" y="621791"/>
                </a:lnTo>
                <a:lnTo>
                  <a:pt x="27431" y="0"/>
                </a:lnTo>
                <a:close/>
              </a:path>
            </a:pathLst>
          </a:custGeom>
          <a:solidFill>
            <a:srgbClr val="FFFFFF">
              <a:alpha val="65097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bg object 24"/>
          <p:cNvSpPr/>
          <p:nvPr/>
        </p:nvSpPr>
        <p:spPr>
          <a:xfrm>
            <a:off x="9025128" y="-1523"/>
            <a:ext cx="9525" cy="622300"/>
          </a:xfrm>
          <a:custGeom>
            <a:avLst/>
            <a:gdLst/>
            <a:ahLst/>
            <a:cxnLst/>
            <a:rect l="l" t="t" r="r" b="b"/>
            <a:pathLst>
              <a:path w="9525" h="622300">
                <a:moveTo>
                  <a:pt x="9143" y="0"/>
                </a:moveTo>
                <a:lnTo>
                  <a:pt x="0" y="0"/>
                </a:lnTo>
                <a:lnTo>
                  <a:pt x="0" y="621791"/>
                </a:lnTo>
                <a:lnTo>
                  <a:pt x="9143" y="621791"/>
                </a:lnTo>
                <a:lnTo>
                  <a:pt x="9143" y="0"/>
                </a:lnTo>
                <a:close/>
              </a:path>
            </a:pathLst>
          </a:custGeom>
          <a:solidFill>
            <a:srgbClr val="FFFFFF">
              <a:alpha val="59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bg object 25"/>
          <p:cNvSpPr/>
          <p:nvPr/>
        </p:nvSpPr>
        <p:spPr>
          <a:xfrm>
            <a:off x="8974835" y="-1523"/>
            <a:ext cx="27940" cy="622300"/>
          </a:xfrm>
          <a:custGeom>
            <a:avLst/>
            <a:gdLst/>
            <a:ahLst/>
            <a:cxnLst/>
            <a:rect l="l" t="t" r="r" b="b"/>
            <a:pathLst>
              <a:path w="27940" h="622300">
                <a:moveTo>
                  <a:pt x="27431" y="0"/>
                </a:moveTo>
                <a:lnTo>
                  <a:pt x="0" y="0"/>
                </a:lnTo>
                <a:lnTo>
                  <a:pt x="0" y="621791"/>
                </a:lnTo>
                <a:lnTo>
                  <a:pt x="27431" y="621791"/>
                </a:lnTo>
                <a:lnTo>
                  <a:pt x="27431" y="0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bg object 26"/>
          <p:cNvSpPr/>
          <p:nvPr/>
        </p:nvSpPr>
        <p:spPr>
          <a:xfrm>
            <a:off x="8915400" y="0"/>
            <a:ext cx="55244" cy="585470"/>
          </a:xfrm>
          <a:custGeom>
            <a:avLst/>
            <a:gdLst/>
            <a:ahLst/>
            <a:cxnLst/>
            <a:rect l="l" t="t" r="r" b="b"/>
            <a:pathLst>
              <a:path w="55245" h="585470">
                <a:moveTo>
                  <a:pt x="54864" y="0"/>
                </a:moveTo>
                <a:lnTo>
                  <a:pt x="0" y="0"/>
                </a:lnTo>
                <a:lnTo>
                  <a:pt x="0" y="585215"/>
                </a:lnTo>
                <a:lnTo>
                  <a:pt x="54864" y="585215"/>
                </a:lnTo>
                <a:lnTo>
                  <a:pt x="54864" y="0"/>
                </a:lnTo>
                <a:close/>
              </a:path>
            </a:pathLst>
          </a:custGeom>
          <a:solidFill>
            <a:srgbClr val="FFFFFF">
              <a:alpha val="19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bg object 27"/>
          <p:cNvSpPr/>
          <p:nvPr/>
        </p:nvSpPr>
        <p:spPr>
          <a:xfrm>
            <a:off x="8872728" y="0"/>
            <a:ext cx="9525" cy="585470"/>
          </a:xfrm>
          <a:custGeom>
            <a:avLst/>
            <a:gdLst/>
            <a:ahLst/>
            <a:cxnLst/>
            <a:rect l="l" t="t" r="r" b="b"/>
            <a:pathLst>
              <a:path w="9525" h="585470">
                <a:moveTo>
                  <a:pt x="9143" y="0"/>
                </a:moveTo>
                <a:lnTo>
                  <a:pt x="0" y="0"/>
                </a:lnTo>
                <a:lnTo>
                  <a:pt x="0" y="585215"/>
                </a:lnTo>
                <a:lnTo>
                  <a:pt x="9143" y="585215"/>
                </a:lnTo>
                <a:lnTo>
                  <a:pt x="9143" y="0"/>
                </a:lnTo>
                <a:close/>
              </a:path>
            </a:pathLst>
          </a:custGeom>
          <a:solidFill>
            <a:srgbClr val="FFFFFF">
              <a:alpha val="30195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940" y="1345818"/>
            <a:ext cx="4376420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rgbClr val="045C46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6076" y="2230574"/>
            <a:ext cx="7911846" cy="22253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045C46"/>
                </a:solidFill>
                <a:latin typeface="Georgia"/>
                <a:cs typeface="Georgia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35940" y="3126689"/>
            <a:ext cx="7759700" cy="6972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4400">
                <a:solidFill>
                  <a:srgbClr val="FAFAFA"/>
                </a:solidFill>
                <a:latin typeface="Trebuchet MS"/>
                <a:cs typeface="Trebuchet MS"/>
              </a:rPr>
              <a:t>STEAM</a:t>
            </a:r>
            <a:r>
              <a:rPr dirty="0" sz="4400" spc="-70">
                <a:solidFill>
                  <a:srgbClr val="FAFAFA"/>
                </a:solidFill>
                <a:latin typeface="Trebuchet MS"/>
                <a:cs typeface="Trebuchet MS"/>
              </a:rPr>
              <a:t> </a:t>
            </a:r>
            <a:r>
              <a:rPr dirty="0" sz="4400">
                <a:solidFill>
                  <a:srgbClr val="FAFAFA"/>
                </a:solidFill>
                <a:latin typeface="Trebuchet MS"/>
                <a:cs typeface="Trebuchet MS"/>
              </a:rPr>
              <a:t>Day</a:t>
            </a:r>
            <a:r>
              <a:rPr dirty="0" sz="4400" spc="-55">
                <a:solidFill>
                  <a:srgbClr val="FAFAFA"/>
                </a:solidFill>
                <a:latin typeface="Trebuchet MS"/>
                <a:cs typeface="Trebuchet MS"/>
              </a:rPr>
              <a:t> </a:t>
            </a:r>
            <a:r>
              <a:rPr dirty="0" sz="4400" spc="-10">
                <a:solidFill>
                  <a:srgbClr val="FAFAFA"/>
                </a:solidFill>
                <a:latin typeface="Trebuchet MS"/>
                <a:cs typeface="Trebuchet MS"/>
              </a:rPr>
              <a:t>Presenter</a:t>
            </a:r>
            <a:r>
              <a:rPr dirty="0" sz="4400" spc="-170">
                <a:solidFill>
                  <a:srgbClr val="FAFAFA"/>
                </a:solidFill>
                <a:latin typeface="Trebuchet MS"/>
                <a:cs typeface="Trebuchet MS"/>
              </a:rPr>
              <a:t> </a:t>
            </a:r>
            <a:r>
              <a:rPr dirty="0" sz="4400" spc="-535">
                <a:solidFill>
                  <a:srgbClr val="FAFAFA"/>
                </a:solidFill>
                <a:latin typeface="Trebuchet MS"/>
                <a:cs typeface="Trebuchet MS"/>
              </a:rPr>
              <a:t>T</a:t>
            </a:r>
            <a:r>
              <a:rPr dirty="0" sz="4400" spc="15">
                <a:solidFill>
                  <a:srgbClr val="FAFAFA"/>
                </a:solidFill>
                <a:latin typeface="Trebuchet MS"/>
                <a:cs typeface="Trebuchet MS"/>
              </a:rPr>
              <a:t>emplate</a:t>
            </a:r>
            <a:endParaRPr sz="4400">
              <a:latin typeface="Trebuchet MS"/>
              <a:cs typeface="Trebuchet MS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599948" y="3925061"/>
            <a:ext cx="4369435" cy="11226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045C46"/>
                </a:solidFill>
                <a:latin typeface="Georgia"/>
                <a:cs typeface="Georgia"/>
              </a:rPr>
              <a:t>On</a:t>
            </a:r>
            <a:r>
              <a:rPr dirty="0" sz="2400" spc="-20">
                <a:solidFill>
                  <a:srgbClr val="045C46"/>
                </a:solidFill>
                <a:latin typeface="Georgia"/>
                <a:cs typeface="Georgia"/>
              </a:rPr>
              <a:t> </a:t>
            </a:r>
            <a:r>
              <a:rPr dirty="0" sz="2400">
                <a:solidFill>
                  <a:srgbClr val="045C46"/>
                </a:solidFill>
                <a:latin typeface="Georgia"/>
                <a:cs typeface="Georgia"/>
              </a:rPr>
              <a:t>this</a:t>
            </a:r>
            <a:r>
              <a:rPr dirty="0" sz="2400" spc="-15">
                <a:solidFill>
                  <a:srgbClr val="045C46"/>
                </a:solidFill>
                <a:latin typeface="Georgia"/>
                <a:cs typeface="Georgia"/>
              </a:rPr>
              <a:t> </a:t>
            </a:r>
            <a:r>
              <a:rPr dirty="0" sz="2400">
                <a:solidFill>
                  <a:srgbClr val="045C46"/>
                </a:solidFill>
                <a:latin typeface="Georgia"/>
                <a:cs typeface="Georgia"/>
              </a:rPr>
              <a:t>slide,</a:t>
            </a:r>
            <a:r>
              <a:rPr dirty="0" sz="2400" spc="-20">
                <a:solidFill>
                  <a:srgbClr val="045C46"/>
                </a:solidFill>
                <a:latin typeface="Georgia"/>
                <a:cs typeface="Georgia"/>
              </a:rPr>
              <a:t> </a:t>
            </a:r>
            <a:r>
              <a:rPr dirty="0" sz="2400">
                <a:solidFill>
                  <a:srgbClr val="045C46"/>
                </a:solidFill>
                <a:latin typeface="Georgia"/>
                <a:cs typeface="Georgia"/>
              </a:rPr>
              <a:t>include</a:t>
            </a:r>
            <a:r>
              <a:rPr dirty="0" sz="2400" spc="-35">
                <a:solidFill>
                  <a:srgbClr val="045C46"/>
                </a:solidFill>
                <a:latin typeface="Georgia"/>
                <a:cs typeface="Georgia"/>
              </a:rPr>
              <a:t> </a:t>
            </a:r>
            <a:r>
              <a:rPr dirty="0" sz="2400">
                <a:solidFill>
                  <a:srgbClr val="045C46"/>
                </a:solidFill>
                <a:latin typeface="Georgia"/>
                <a:cs typeface="Georgia"/>
              </a:rPr>
              <a:t>your</a:t>
            </a:r>
            <a:r>
              <a:rPr dirty="0" sz="2400" spc="-10">
                <a:solidFill>
                  <a:srgbClr val="045C46"/>
                </a:solidFill>
                <a:latin typeface="Georgia"/>
                <a:cs typeface="Georgia"/>
              </a:rPr>
              <a:t> </a:t>
            </a:r>
            <a:r>
              <a:rPr dirty="0" sz="2400" spc="-20">
                <a:solidFill>
                  <a:srgbClr val="045C46"/>
                </a:solidFill>
                <a:latin typeface="Georgia"/>
                <a:cs typeface="Georgia"/>
              </a:rPr>
              <a:t>name </a:t>
            </a:r>
            <a:r>
              <a:rPr dirty="0" sz="2400">
                <a:solidFill>
                  <a:srgbClr val="045C46"/>
                </a:solidFill>
                <a:latin typeface="Georgia"/>
                <a:cs typeface="Georgia"/>
              </a:rPr>
              <a:t>and</a:t>
            </a:r>
            <a:r>
              <a:rPr dirty="0" sz="2400" spc="-25">
                <a:solidFill>
                  <a:srgbClr val="045C46"/>
                </a:solidFill>
                <a:latin typeface="Georgia"/>
                <a:cs typeface="Georgia"/>
              </a:rPr>
              <a:t> </a:t>
            </a:r>
            <a:r>
              <a:rPr dirty="0" sz="2400">
                <a:solidFill>
                  <a:srgbClr val="045C46"/>
                </a:solidFill>
                <a:latin typeface="Georgia"/>
                <a:cs typeface="Georgia"/>
              </a:rPr>
              <a:t>career</a:t>
            </a:r>
            <a:r>
              <a:rPr dirty="0" sz="2400" spc="-15">
                <a:solidFill>
                  <a:srgbClr val="045C46"/>
                </a:solidFill>
                <a:latin typeface="Georgia"/>
                <a:cs typeface="Georgia"/>
              </a:rPr>
              <a:t> </a:t>
            </a:r>
            <a:r>
              <a:rPr dirty="0" sz="2400">
                <a:solidFill>
                  <a:srgbClr val="045C46"/>
                </a:solidFill>
                <a:latin typeface="Georgia"/>
                <a:cs typeface="Georgia"/>
              </a:rPr>
              <a:t>you</a:t>
            </a:r>
            <a:r>
              <a:rPr dirty="0" sz="2400" spc="-5">
                <a:solidFill>
                  <a:srgbClr val="045C46"/>
                </a:solidFill>
                <a:latin typeface="Georgia"/>
                <a:cs typeface="Georgia"/>
              </a:rPr>
              <a:t> </a:t>
            </a:r>
            <a:r>
              <a:rPr dirty="0" sz="2400">
                <a:solidFill>
                  <a:srgbClr val="045C46"/>
                </a:solidFill>
                <a:latin typeface="Georgia"/>
                <a:cs typeface="Georgia"/>
              </a:rPr>
              <a:t>will</a:t>
            </a:r>
            <a:r>
              <a:rPr dirty="0" sz="2400" spc="-15">
                <a:solidFill>
                  <a:srgbClr val="045C46"/>
                </a:solidFill>
                <a:latin typeface="Georgia"/>
                <a:cs typeface="Georgia"/>
              </a:rPr>
              <a:t> </a:t>
            </a:r>
            <a:r>
              <a:rPr dirty="0" sz="2400">
                <a:solidFill>
                  <a:srgbClr val="045C46"/>
                </a:solidFill>
                <a:latin typeface="Georgia"/>
                <a:cs typeface="Georgia"/>
              </a:rPr>
              <a:t>be </a:t>
            </a:r>
            <a:r>
              <a:rPr dirty="0" sz="2400" spc="-10">
                <a:solidFill>
                  <a:srgbClr val="045C46"/>
                </a:solidFill>
                <a:latin typeface="Georgia"/>
                <a:cs typeface="Georgia"/>
              </a:rPr>
              <a:t>sharing about.</a:t>
            </a:r>
            <a:endParaRPr sz="24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10"/>
              <a:t>Introduction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645668" y="2230574"/>
            <a:ext cx="5086985" cy="1363980"/>
          </a:xfrm>
          <a:prstGeom prst="rect">
            <a:avLst/>
          </a:prstGeom>
        </p:spPr>
        <p:txBody>
          <a:bodyPr wrap="square" lIns="0" tIns="53975" rIns="0" bIns="0" rtlCol="0" vert="horz">
            <a:spAutoFit/>
          </a:bodyPr>
          <a:lstStyle/>
          <a:p>
            <a:pPr marL="268605" indent="-256540">
              <a:lnSpc>
                <a:spcPct val="100000"/>
              </a:lnSpc>
              <a:spcBef>
                <a:spcPts val="425"/>
              </a:spcBef>
              <a:buClr>
                <a:srgbClr val="005A7A"/>
              </a:buClr>
              <a:buChar char="•"/>
              <a:tabLst>
                <a:tab pos="269240" algn="l"/>
              </a:tabLst>
            </a:pPr>
            <a:r>
              <a:rPr dirty="0" sz="2800">
                <a:solidFill>
                  <a:srgbClr val="045C46"/>
                </a:solidFill>
                <a:latin typeface="Georgia"/>
                <a:cs typeface="Georgia"/>
              </a:rPr>
              <a:t>This</a:t>
            </a:r>
            <a:r>
              <a:rPr dirty="0" sz="2800" spc="-50">
                <a:solidFill>
                  <a:srgbClr val="045C46"/>
                </a:solidFill>
                <a:latin typeface="Georgia"/>
                <a:cs typeface="Georgia"/>
              </a:rPr>
              <a:t> </a:t>
            </a:r>
            <a:r>
              <a:rPr dirty="0" sz="2800">
                <a:solidFill>
                  <a:srgbClr val="045C46"/>
                </a:solidFill>
                <a:latin typeface="Georgia"/>
                <a:cs typeface="Georgia"/>
              </a:rPr>
              <a:t>slide</a:t>
            </a:r>
            <a:r>
              <a:rPr dirty="0" sz="2800" spc="-50">
                <a:solidFill>
                  <a:srgbClr val="045C46"/>
                </a:solidFill>
                <a:latin typeface="Georgia"/>
                <a:cs typeface="Georgia"/>
              </a:rPr>
              <a:t> </a:t>
            </a:r>
            <a:r>
              <a:rPr dirty="0" sz="2800">
                <a:solidFill>
                  <a:srgbClr val="045C46"/>
                </a:solidFill>
                <a:latin typeface="Georgia"/>
                <a:cs typeface="Georgia"/>
              </a:rPr>
              <a:t>should</a:t>
            </a:r>
            <a:r>
              <a:rPr dirty="0" sz="2800" spc="-60">
                <a:solidFill>
                  <a:srgbClr val="045C46"/>
                </a:solidFill>
                <a:latin typeface="Georgia"/>
                <a:cs typeface="Georgia"/>
              </a:rPr>
              <a:t> </a:t>
            </a:r>
            <a:r>
              <a:rPr dirty="0" sz="2800" spc="-10">
                <a:solidFill>
                  <a:srgbClr val="045C46"/>
                </a:solidFill>
                <a:latin typeface="Georgia"/>
                <a:cs typeface="Georgia"/>
              </a:rPr>
              <a:t>include:</a:t>
            </a:r>
            <a:endParaRPr sz="2800">
              <a:latin typeface="Georgia"/>
              <a:cs typeface="Georgia"/>
            </a:endParaRPr>
          </a:p>
          <a:p>
            <a:pPr marL="314325">
              <a:lnSpc>
                <a:spcPct val="100000"/>
              </a:lnSpc>
              <a:spcBef>
                <a:spcPts val="310"/>
              </a:spcBef>
              <a:tabLst>
                <a:tab pos="561340" algn="l"/>
              </a:tabLst>
            </a:pPr>
            <a:r>
              <a:rPr dirty="0" sz="2600" spc="-50">
                <a:solidFill>
                  <a:srgbClr val="2C8535"/>
                </a:solidFill>
                <a:latin typeface="Georgia"/>
                <a:cs typeface="Georgia"/>
              </a:rPr>
              <a:t>▫</a:t>
            </a:r>
            <a:r>
              <a:rPr dirty="0" sz="2600">
                <a:solidFill>
                  <a:srgbClr val="2C8535"/>
                </a:solidFill>
                <a:latin typeface="Georgia"/>
                <a:cs typeface="Georgia"/>
              </a:rPr>
              <a:t>	A</a:t>
            </a:r>
            <a:r>
              <a:rPr dirty="0" sz="2600" spc="-10">
                <a:solidFill>
                  <a:srgbClr val="2C8535"/>
                </a:solidFill>
                <a:latin typeface="Georgia"/>
                <a:cs typeface="Georgia"/>
              </a:rPr>
              <a:t> </a:t>
            </a:r>
            <a:r>
              <a:rPr dirty="0" sz="2600">
                <a:solidFill>
                  <a:srgbClr val="2C8535"/>
                </a:solidFill>
                <a:latin typeface="Georgia"/>
                <a:cs typeface="Georgia"/>
              </a:rPr>
              <a:t>brief</a:t>
            </a:r>
            <a:r>
              <a:rPr dirty="0" sz="2600" spc="-30">
                <a:solidFill>
                  <a:srgbClr val="2C8535"/>
                </a:solidFill>
                <a:latin typeface="Georgia"/>
                <a:cs typeface="Georgia"/>
              </a:rPr>
              <a:t> </a:t>
            </a:r>
            <a:r>
              <a:rPr dirty="0" sz="2600">
                <a:solidFill>
                  <a:srgbClr val="2C8535"/>
                </a:solidFill>
                <a:latin typeface="Georgia"/>
                <a:cs typeface="Georgia"/>
              </a:rPr>
              <a:t>introduction</a:t>
            </a:r>
            <a:r>
              <a:rPr dirty="0" sz="2600" spc="-55">
                <a:solidFill>
                  <a:srgbClr val="2C8535"/>
                </a:solidFill>
                <a:latin typeface="Georgia"/>
                <a:cs typeface="Georgia"/>
              </a:rPr>
              <a:t> </a:t>
            </a:r>
            <a:r>
              <a:rPr dirty="0" sz="2600">
                <a:solidFill>
                  <a:srgbClr val="2C8535"/>
                </a:solidFill>
                <a:latin typeface="Georgia"/>
                <a:cs typeface="Georgia"/>
              </a:rPr>
              <a:t>of</a:t>
            </a:r>
            <a:r>
              <a:rPr dirty="0" sz="2600" spc="-5">
                <a:solidFill>
                  <a:srgbClr val="2C8535"/>
                </a:solidFill>
                <a:latin typeface="Georgia"/>
                <a:cs typeface="Georgia"/>
              </a:rPr>
              <a:t> </a:t>
            </a:r>
            <a:r>
              <a:rPr dirty="0" sz="2600" spc="-10">
                <a:solidFill>
                  <a:srgbClr val="2C8535"/>
                </a:solidFill>
                <a:latin typeface="Georgia"/>
                <a:cs typeface="Georgia"/>
              </a:rPr>
              <a:t>yourself</a:t>
            </a:r>
            <a:endParaRPr sz="2600">
              <a:latin typeface="Georgia"/>
              <a:cs typeface="Georgia"/>
            </a:endParaRPr>
          </a:p>
          <a:p>
            <a:pPr marL="314325">
              <a:lnSpc>
                <a:spcPct val="100000"/>
              </a:lnSpc>
              <a:spcBef>
                <a:spcPts val="300"/>
              </a:spcBef>
              <a:tabLst>
                <a:tab pos="561340" algn="l"/>
              </a:tabLst>
            </a:pPr>
            <a:r>
              <a:rPr dirty="0" sz="2600" spc="-50">
                <a:solidFill>
                  <a:srgbClr val="2C8535"/>
                </a:solidFill>
                <a:latin typeface="Georgia"/>
                <a:cs typeface="Georgia"/>
              </a:rPr>
              <a:t>▫</a:t>
            </a:r>
            <a:r>
              <a:rPr dirty="0" sz="2600">
                <a:solidFill>
                  <a:srgbClr val="2C8535"/>
                </a:solidFill>
                <a:latin typeface="Georgia"/>
                <a:cs typeface="Georgia"/>
              </a:rPr>
              <a:t>	A</a:t>
            </a:r>
            <a:r>
              <a:rPr dirty="0" sz="2600" spc="-10">
                <a:solidFill>
                  <a:srgbClr val="2C8535"/>
                </a:solidFill>
                <a:latin typeface="Georgia"/>
                <a:cs typeface="Georgia"/>
              </a:rPr>
              <a:t> </a:t>
            </a:r>
            <a:r>
              <a:rPr dirty="0" sz="2600">
                <a:solidFill>
                  <a:srgbClr val="2C8535"/>
                </a:solidFill>
                <a:latin typeface="Georgia"/>
                <a:cs typeface="Georgia"/>
              </a:rPr>
              <a:t>description</a:t>
            </a:r>
            <a:r>
              <a:rPr dirty="0" sz="2600" spc="-50">
                <a:solidFill>
                  <a:srgbClr val="2C8535"/>
                </a:solidFill>
                <a:latin typeface="Georgia"/>
                <a:cs typeface="Georgia"/>
              </a:rPr>
              <a:t> </a:t>
            </a:r>
            <a:r>
              <a:rPr dirty="0" sz="2600">
                <a:solidFill>
                  <a:srgbClr val="2C8535"/>
                </a:solidFill>
                <a:latin typeface="Georgia"/>
                <a:cs typeface="Georgia"/>
              </a:rPr>
              <a:t>of</a:t>
            </a:r>
            <a:r>
              <a:rPr dirty="0" sz="2600" spc="-10">
                <a:solidFill>
                  <a:srgbClr val="2C8535"/>
                </a:solidFill>
                <a:latin typeface="Georgia"/>
                <a:cs typeface="Georgia"/>
              </a:rPr>
              <a:t> </a:t>
            </a:r>
            <a:r>
              <a:rPr dirty="0" sz="2600">
                <a:solidFill>
                  <a:srgbClr val="2C8535"/>
                </a:solidFill>
                <a:latin typeface="Georgia"/>
                <a:cs typeface="Georgia"/>
              </a:rPr>
              <a:t>your</a:t>
            </a:r>
            <a:r>
              <a:rPr dirty="0" sz="2600" spc="-25">
                <a:solidFill>
                  <a:srgbClr val="2C8535"/>
                </a:solidFill>
                <a:latin typeface="Georgia"/>
                <a:cs typeface="Georgia"/>
              </a:rPr>
              <a:t> job</a:t>
            </a:r>
            <a:endParaRPr sz="26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10"/>
              <a:t>Background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645668" y="2230574"/>
            <a:ext cx="7439025" cy="1760220"/>
          </a:xfrm>
          <a:prstGeom prst="rect">
            <a:avLst/>
          </a:prstGeom>
        </p:spPr>
        <p:txBody>
          <a:bodyPr wrap="square" lIns="0" tIns="53975" rIns="0" bIns="0" rtlCol="0" vert="horz">
            <a:spAutoFit/>
          </a:bodyPr>
          <a:lstStyle/>
          <a:p>
            <a:pPr marL="268605" indent="-256540">
              <a:lnSpc>
                <a:spcPct val="100000"/>
              </a:lnSpc>
              <a:spcBef>
                <a:spcPts val="425"/>
              </a:spcBef>
              <a:buClr>
                <a:srgbClr val="005A7A"/>
              </a:buClr>
              <a:buChar char="•"/>
              <a:tabLst>
                <a:tab pos="269240" algn="l"/>
              </a:tabLst>
            </a:pPr>
            <a:r>
              <a:rPr dirty="0" sz="2800">
                <a:solidFill>
                  <a:srgbClr val="045C46"/>
                </a:solidFill>
                <a:latin typeface="Georgia"/>
                <a:cs typeface="Georgia"/>
              </a:rPr>
              <a:t>This</a:t>
            </a:r>
            <a:r>
              <a:rPr dirty="0" sz="2800" spc="-50">
                <a:solidFill>
                  <a:srgbClr val="045C46"/>
                </a:solidFill>
                <a:latin typeface="Georgia"/>
                <a:cs typeface="Georgia"/>
              </a:rPr>
              <a:t> </a:t>
            </a:r>
            <a:r>
              <a:rPr dirty="0" sz="2800">
                <a:solidFill>
                  <a:srgbClr val="045C46"/>
                </a:solidFill>
                <a:latin typeface="Georgia"/>
                <a:cs typeface="Georgia"/>
              </a:rPr>
              <a:t>slide</a:t>
            </a:r>
            <a:r>
              <a:rPr dirty="0" sz="2800" spc="-50">
                <a:solidFill>
                  <a:srgbClr val="045C46"/>
                </a:solidFill>
                <a:latin typeface="Georgia"/>
                <a:cs typeface="Georgia"/>
              </a:rPr>
              <a:t> </a:t>
            </a:r>
            <a:r>
              <a:rPr dirty="0" sz="2800">
                <a:solidFill>
                  <a:srgbClr val="045C46"/>
                </a:solidFill>
                <a:latin typeface="Georgia"/>
                <a:cs typeface="Georgia"/>
              </a:rPr>
              <a:t>should</a:t>
            </a:r>
            <a:r>
              <a:rPr dirty="0" sz="2800" spc="-60">
                <a:solidFill>
                  <a:srgbClr val="045C46"/>
                </a:solidFill>
                <a:latin typeface="Georgia"/>
                <a:cs typeface="Georgia"/>
              </a:rPr>
              <a:t> </a:t>
            </a:r>
            <a:r>
              <a:rPr dirty="0" sz="2800" spc="-10">
                <a:solidFill>
                  <a:srgbClr val="045C46"/>
                </a:solidFill>
                <a:latin typeface="Georgia"/>
                <a:cs typeface="Georgia"/>
              </a:rPr>
              <a:t>include:</a:t>
            </a:r>
            <a:endParaRPr sz="2800">
              <a:latin typeface="Georgia"/>
              <a:cs typeface="Georgia"/>
            </a:endParaRPr>
          </a:p>
          <a:p>
            <a:pPr marL="314325">
              <a:lnSpc>
                <a:spcPct val="100000"/>
              </a:lnSpc>
              <a:spcBef>
                <a:spcPts val="310"/>
              </a:spcBef>
              <a:tabLst>
                <a:tab pos="561340" algn="l"/>
              </a:tabLst>
            </a:pPr>
            <a:r>
              <a:rPr dirty="0" sz="2600" spc="-50">
                <a:solidFill>
                  <a:srgbClr val="2C8535"/>
                </a:solidFill>
                <a:latin typeface="Georgia"/>
                <a:cs typeface="Georgia"/>
              </a:rPr>
              <a:t>▫</a:t>
            </a:r>
            <a:r>
              <a:rPr dirty="0" sz="2600">
                <a:solidFill>
                  <a:srgbClr val="2C8535"/>
                </a:solidFill>
                <a:latin typeface="Georgia"/>
                <a:cs typeface="Georgia"/>
              </a:rPr>
              <a:t>	How</a:t>
            </a:r>
            <a:r>
              <a:rPr dirty="0" sz="2600" spc="-35">
                <a:solidFill>
                  <a:srgbClr val="2C8535"/>
                </a:solidFill>
                <a:latin typeface="Georgia"/>
                <a:cs typeface="Georgia"/>
              </a:rPr>
              <a:t> </a:t>
            </a:r>
            <a:r>
              <a:rPr dirty="0" sz="2600">
                <a:solidFill>
                  <a:srgbClr val="2C8535"/>
                </a:solidFill>
                <a:latin typeface="Georgia"/>
                <a:cs typeface="Georgia"/>
              </a:rPr>
              <a:t>did</a:t>
            </a:r>
            <a:r>
              <a:rPr dirty="0" sz="2600" spc="-30">
                <a:solidFill>
                  <a:srgbClr val="2C8535"/>
                </a:solidFill>
                <a:latin typeface="Georgia"/>
                <a:cs typeface="Georgia"/>
              </a:rPr>
              <a:t> </a:t>
            </a:r>
            <a:r>
              <a:rPr dirty="0" sz="2600">
                <a:solidFill>
                  <a:srgbClr val="2C8535"/>
                </a:solidFill>
                <a:latin typeface="Georgia"/>
                <a:cs typeface="Georgia"/>
              </a:rPr>
              <a:t>you</a:t>
            </a:r>
            <a:r>
              <a:rPr dirty="0" sz="2600" spc="-25">
                <a:solidFill>
                  <a:srgbClr val="2C8535"/>
                </a:solidFill>
                <a:latin typeface="Georgia"/>
                <a:cs typeface="Georgia"/>
              </a:rPr>
              <a:t> </a:t>
            </a:r>
            <a:r>
              <a:rPr dirty="0" sz="2600">
                <a:solidFill>
                  <a:srgbClr val="2C8535"/>
                </a:solidFill>
                <a:latin typeface="Georgia"/>
                <a:cs typeface="Georgia"/>
              </a:rPr>
              <a:t>get</a:t>
            </a:r>
            <a:r>
              <a:rPr dirty="0" sz="2600" spc="-20">
                <a:solidFill>
                  <a:srgbClr val="2C8535"/>
                </a:solidFill>
                <a:latin typeface="Georgia"/>
                <a:cs typeface="Georgia"/>
              </a:rPr>
              <a:t> </a:t>
            </a:r>
            <a:r>
              <a:rPr dirty="0" sz="2600">
                <a:solidFill>
                  <a:srgbClr val="2C8535"/>
                </a:solidFill>
                <a:latin typeface="Georgia"/>
                <a:cs typeface="Georgia"/>
              </a:rPr>
              <a:t>interested</a:t>
            </a:r>
            <a:r>
              <a:rPr dirty="0" sz="2600" spc="-20">
                <a:solidFill>
                  <a:srgbClr val="2C8535"/>
                </a:solidFill>
                <a:latin typeface="Georgia"/>
                <a:cs typeface="Georgia"/>
              </a:rPr>
              <a:t> </a:t>
            </a:r>
            <a:r>
              <a:rPr dirty="0" sz="2600">
                <a:solidFill>
                  <a:srgbClr val="2C8535"/>
                </a:solidFill>
                <a:latin typeface="Georgia"/>
                <a:cs typeface="Georgia"/>
              </a:rPr>
              <a:t>in</a:t>
            </a:r>
            <a:r>
              <a:rPr dirty="0" sz="2600" spc="-5">
                <a:solidFill>
                  <a:srgbClr val="2C8535"/>
                </a:solidFill>
                <a:latin typeface="Georgia"/>
                <a:cs typeface="Georgia"/>
              </a:rPr>
              <a:t> </a:t>
            </a:r>
            <a:r>
              <a:rPr dirty="0" sz="2600">
                <a:solidFill>
                  <a:srgbClr val="2C8535"/>
                </a:solidFill>
                <a:latin typeface="Georgia"/>
                <a:cs typeface="Georgia"/>
              </a:rPr>
              <a:t>your</a:t>
            </a:r>
            <a:r>
              <a:rPr dirty="0" sz="2600" spc="-30">
                <a:solidFill>
                  <a:srgbClr val="2C8535"/>
                </a:solidFill>
                <a:latin typeface="Georgia"/>
                <a:cs typeface="Georgia"/>
              </a:rPr>
              <a:t> </a:t>
            </a:r>
            <a:r>
              <a:rPr dirty="0" sz="2600" spc="-10">
                <a:solidFill>
                  <a:srgbClr val="2C8535"/>
                </a:solidFill>
                <a:latin typeface="Georgia"/>
                <a:cs typeface="Georgia"/>
              </a:rPr>
              <a:t>career?</a:t>
            </a:r>
            <a:endParaRPr sz="2600">
              <a:latin typeface="Georgia"/>
              <a:cs typeface="Georgia"/>
            </a:endParaRPr>
          </a:p>
          <a:p>
            <a:pPr marL="561340" marR="5080" indent="-247015">
              <a:lnSpc>
                <a:spcPct val="100000"/>
              </a:lnSpc>
              <a:spcBef>
                <a:spcPts val="300"/>
              </a:spcBef>
              <a:tabLst>
                <a:tab pos="561340" algn="l"/>
              </a:tabLst>
            </a:pPr>
            <a:r>
              <a:rPr dirty="0" sz="2600" spc="-50">
                <a:solidFill>
                  <a:srgbClr val="2C8535"/>
                </a:solidFill>
                <a:latin typeface="Georgia"/>
                <a:cs typeface="Georgia"/>
              </a:rPr>
              <a:t>▫</a:t>
            </a:r>
            <a:r>
              <a:rPr dirty="0" sz="2600">
                <a:solidFill>
                  <a:srgbClr val="2C8535"/>
                </a:solidFill>
                <a:latin typeface="Georgia"/>
                <a:cs typeface="Georgia"/>
              </a:rPr>
              <a:t>	What</a:t>
            </a:r>
            <a:r>
              <a:rPr dirty="0" sz="2600" spc="-35">
                <a:solidFill>
                  <a:srgbClr val="2C8535"/>
                </a:solidFill>
                <a:latin typeface="Georgia"/>
                <a:cs typeface="Georgia"/>
              </a:rPr>
              <a:t> </a:t>
            </a:r>
            <a:r>
              <a:rPr dirty="0" sz="2600">
                <a:solidFill>
                  <a:srgbClr val="2C8535"/>
                </a:solidFill>
                <a:latin typeface="Georgia"/>
                <a:cs typeface="Georgia"/>
              </a:rPr>
              <a:t>specific</a:t>
            </a:r>
            <a:r>
              <a:rPr dirty="0" sz="2600" spc="-55">
                <a:solidFill>
                  <a:srgbClr val="2C8535"/>
                </a:solidFill>
                <a:latin typeface="Georgia"/>
                <a:cs typeface="Georgia"/>
              </a:rPr>
              <a:t> </a:t>
            </a:r>
            <a:r>
              <a:rPr dirty="0" sz="2600">
                <a:solidFill>
                  <a:srgbClr val="2C8535"/>
                </a:solidFill>
                <a:latin typeface="Georgia"/>
                <a:cs typeface="Georgia"/>
              </a:rPr>
              <a:t>classes,</a:t>
            </a:r>
            <a:r>
              <a:rPr dirty="0" sz="2600" spc="-40">
                <a:solidFill>
                  <a:srgbClr val="2C8535"/>
                </a:solidFill>
                <a:latin typeface="Georgia"/>
                <a:cs typeface="Georgia"/>
              </a:rPr>
              <a:t> </a:t>
            </a:r>
            <a:r>
              <a:rPr dirty="0" sz="2600">
                <a:solidFill>
                  <a:srgbClr val="2C8535"/>
                </a:solidFill>
                <a:latin typeface="Georgia"/>
                <a:cs typeface="Georgia"/>
              </a:rPr>
              <a:t>higher</a:t>
            </a:r>
            <a:r>
              <a:rPr dirty="0" sz="2600" spc="-40">
                <a:solidFill>
                  <a:srgbClr val="2C8535"/>
                </a:solidFill>
                <a:latin typeface="Georgia"/>
                <a:cs typeface="Georgia"/>
              </a:rPr>
              <a:t> </a:t>
            </a:r>
            <a:r>
              <a:rPr dirty="0" sz="2600">
                <a:solidFill>
                  <a:srgbClr val="2C8535"/>
                </a:solidFill>
                <a:latin typeface="Georgia"/>
                <a:cs typeface="Georgia"/>
              </a:rPr>
              <a:t>education,</a:t>
            </a:r>
            <a:r>
              <a:rPr dirty="0" sz="2600" spc="-55">
                <a:solidFill>
                  <a:srgbClr val="2C8535"/>
                </a:solidFill>
                <a:latin typeface="Georgia"/>
                <a:cs typeface="Georgia"/>
              </a:rPr>
              <a:t> </a:t>
            </a:r>
            <a:r>
              <a:rPr dirty="0" sz="2600" spc="-10">
                <a:solidFill>
                  <a:srgbClr val="2C8535"/>
                </a:solidFill>
                <a:latin typeface="Georgia"/>
                <a:cs typeface="Georgia"/>
              </a:rPr>
              <a:t>and/or </a:t>
            </a:r>
            <a:r>
              <a:rPr dirty="0" sz="2600">
                <a:solidFill>
                  <a:srgbClr val="2C8535"/>
                </a:solidFill>
                <a:latin typeface="Georgia"/>
                <a:cs typeface="Georgia"/>
              </a:rPr>
              <a:t>certifications</a:t>
            </a:r>
            <a:r>
              <a:rPr dirty="0" sz="2600" spc="-55">
                <a:solidFill>
                  <a:srgbClr val="2C8535"/>
                </a:solidFill>
                <a:latin typeface="Georgia"/>
                <a:cs typeface="Georgia"/>
              </a:rPr>
              <a:t> </a:t>
            </a:r>
            <a:r>
              <a:rPr dirty="0" sz="2600">
                <a:solidFill>
                  <a:srgbClr val="2C8535"/>
                </a:solidFill>
                <a:latin typeface="Georgia"/>
                <a:cs typeface="Georgia"/>
              </a:rPr>
              <a:t>were</a:t>
            </a:r>
            <a:r>
              <a:rPr dirty="0" sz="2600" spc="-25">
                <a:solidFill>
                  <a:srgbClr val="2C8535"/>
                </a:solidFill>
                <a:latin typeface="Georgia"/>
                <a:cs typeface="Georgia"/>
              </a:rPr>
              <a:t> </a:t>
            </a:r>
            <a:r>
              <a:rPr dirty="0" sz="2600">
                <a:solidFill>
                  <a:srgbClr val="2C8535"/>
                </a:solidFill>
                <a:latin typeface="Georgia"/>
                <a:cs typeface="Georgia"/>
              </a:rPr>
              <a:t>required</a:t>
            </a:r>
            <a:r>
              <a:rPr dirty="0" sz="2600" spc="-35">
                <a:solidFill>
                  <a:srgbClr val="2C8535"/>
                </a:solidFill>
                <a:latin typeface="Georgia"/>
                <a:cs typeface="Georgia"/>
              </a:rPr>
              <a:t> </a:t>
            </a:r>
            <a:r>
              <a:rPr dirty="0" sz="2600">
                <a:solidFill>
                  <a:srgbClr val="2C8535"/>
                </a:solidFill>
                <a:latin typeface="Georgia"/>
                <a:cs typeface="Georgia"/>
              </a:rPr>
              <a:t>for</a:t>
            </a:r>
            <a:r>
              <a:rPr dirty="0" sz="2600" spc="-15">
                <a:solidFill>
                  <a:srgbClr val="2C8535"/>
                </a:solidFill>
                <a:latin typeface="Georgia"/>
                <a:cs typeface="Georgia"/>
              </a:rPr>
              <a:t> </a:t>
            </a:r>
            <a:r>
              <a:rPr dirty="0" sz="2600">
                <a:solidFill>
                  <a:srgbClr val="2C8535"/>
                </a:solidFill>
                <a:latin typeface="Georgia"/>
                <a:cs typeface="Georgia"/>
              </a:rPr>
              <a:t>this</a:t>
            </a:r>
            <a:r>
              <a:rPr dirty="0" sz="2600" spc="-20">
                <a:solidFill>
                  <a:srgbClr val="2C8535"/>
                </a:solidFill>
                <a:latin typeface="Georgia"/>
                <a:cs typeface="Georgia"/>
              </a:rPr>
              <a:t> job?</a:t>
            </a:r>
            <a:endParaRPr sz="26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Pros</a:t>
            </a:r>
            <a:r>
              <a:rPr dirty="0" spc="-180"/>
              <a:t> </a:t>
            </a:r>
            <a:r>
              <a:rPr dirty="0"/>
              <a:t>and</a:t>
            </a:r>
            <a:r>
              <a:rPr dirty="0" spc="-180"/>
              <a:t> </a:t>
            </a:r>
            <a:r>
              <a:rPr dirty="0" spc="-20"/>
              <a:t>Cons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645668" y="2230574"/>
            <a:ext cx="6985634" cy="1363980"/>
          </a:xfrm>
          <a:prstGeom prst="rect">
            <a:avLst/>
          </a:prstGeom>
        </p:spPr>
        <p:txBody>
          <a:bodyPr wrap="square" lIns="0" tIns="53975" rIns="0" bIns="0" rtlCol="0" vert="horz">
            <a:spAutoFit/>
          </a:bodyPr>
          <a:lstStyle/>
          <a:p>
            <a:pPr marL="268605" indent="-256540">
              <a:lnSpc>
                <a:spcPct val="100000"/>
              </a:lnSpc>
              <a:spcBef>
                <a:spcPts val="425"/>
              </a:spcBef>
              <a:buClr>
                <a:srgbClr val="005A7A"/>
              </a:buClr>
              <a:buChar char="•"/>
              <a:tabLst>
                <a:tab pos="269240" algn="l"/>
              </a:tabLst>
            </a:pPr>
            <a:r>
              <a:rPr dirty="0" sz="2800">
                <a:solidFill>
                  <a:srgbClr val="045C46"/>
                </a:solidFill>
                <a:latin typeface="Georgia"/>
                <a:cs typeface="Georgia"/>
              </a:rPr>
              <a:t>This</a:t>
            </a:r>
            <a:r>
              <a:rPr dirty="0" sz="2800" spc="-50">
                <a:solidFill>
                  <a:srgbClr val="045C46"/>
                </a:solidFill>
                <a:latin typeface="Georgia"/>
                <a:cs typeface="Georgia"/>
              </a:rPr>
              <a:t> </a:t>
            </a:r>
            <a:r>
              <a:rPr dirty="0" sz="2800">
                <a:solidFill>
                  <a:srgbClr val="045C46"/>
                </a:solidFill>
                <a:latin typeface="Georgia"/>
                <a:cs typeface="Georgia"/>
              </a:rPr>
              <a:t>slide</a:t>
            </a:r>
            <a:r>
              <a:rPr dirty="0" sz="2800" spc="-50">
                <a:solidFill>
                  <a:srgbClr val="045C46"/>
                </a:solidFill>
                <a:latin typeface="Georgia"/>
                <a:cs typeface="Georgia"/>
              </a:rPr>
              <a:t> </a:t>
            </a:r>
            <a:r>
              <a:rPr dirty="0" sz="2800">
                <a:solidFill>
                  <a:srgbClr val="045C46"/>
                </a:solidFill>
                <a:latin typeface="Georgia"/>
                <a:cs typeface="Georgia"/>
              </a:rPr>
              <a:t>should</a:t>
            </a:r>
            <a:r>
              <a:rPr dirty="0" sz="2800" spc="-60">
                <a:solidFill>
                  <a:srgbClr val="045C46"/>
                </a:solidFill>
                <a:latin typeface="Georgia"/>
                <a:cs typeface="Georgia"/>
              </a:rPr>
              <a:t> </a:t>
            </a:r>
            <a:r>
              <a:rPr dirty="0" sz="2800" spc="-10">
                <a:solidFill>
                  <a:srgbClr val="045C46"/>
                </a:solidFill>
                <a:latin typeface="Georgia"/>
                <a:cs typeface="Georgia"/>
              </a:rPr>
              <a:t>include:</a:t>
            </a:r>
            <a:endParaRPr sz="2800">
              <a:latin typeface="Georgia"/>
              <a:cs typeface="Georgia"/>
            </a:endParaRPr>
          </a:p>
          <a:p>
            <a:pPr marL="314325">
              <a:lnSpc>
                <a:spcPct val="100000"/>
              </a:lnSpc>
              <a:spcBef>
                <a:spcPts val="310"/>
              </a:spcBef>
              <a:tabLst>
                <a:tab pos="561340" algn="l"/>
              </a:tabLst>
            </a:pPr>
            <a:r>
              <a:rPr dirty="0" sz="2600" spc="-50">
                <a:solidFill>
                  <a:srgbClr val="2C8535"/>
                </a:solidFill>
                <a:latin typeface="Georgia"/>
                <a:cs typeface="Georgia"/>
              </a:rPr>
              <a:t>▫</a:t>
            </a:r>
            <a:r>
              <a:rPr dirty="0" sz="2600">
                <a:solidFill>
                  <a:srgbClr val="2C8535"/>
                </a:solidFill>
                <a:latin typeface="Georgia"/>
                <a:cs typeface="Georgia"/>
              </a:rPr>
              <a:t>	Positives</a:t>
            </a:r>
            <a:r>
              <a:rPr dirty="0" sz="2600" spc="-45">
                <a:solidFill>
                  <a:srgbClr val="2C8535"/>
                </a:solidFill>
                <a:latin typeface="Georgia"/>
                <a:cs typeface="Georgia"/>
              </a:rPr>
              <a:t> </a:t>
            </a:r>
            <a:r>
              <a:rPr dirty="0" sz="2600">
                <a:solidFill>
                  <a:srgbClr val="2C8535"/>
                </a:solidFill>
                <a:latin typeface="Georgia"/>
                <a:cs typeface="Georgia"/>
              </a:rPr>
              <a:t>about</a:t>
            </a:r>
            <a:r>
              <a:rPr dirty="0" sz="2600" spc="-20">
                <a:solidFill>
                  <a:srgbClr val="2C8535"/>
                </a:solidFill>
                <a:latin typeface="Georgia"/>
                <a:cs typeface="Georgia"/>
              </a:rPr>
              <a:t> </a:t>
            </a:r>
            <a:r>
              <a:rPr dirty="0" sz="2600">
                <a:solidFill>
                  <a:srgbClr val="2C8535"/>
                </a:solidFill>
                <a:latin typeface="Georgia"/>
                <a:cs typeface="Georgia"/>
              </a:rPr>
              <a:t>your</a:t>
            </a:r>
            <a:r>
              <a:rPr dirty="0" sz="2600" spc="-25">
                <a:solidFill>
                  <a:srgbClr val="2C8535"/>
                </a:solidFill>
                <a:latin typeface="Georgia"/>
                <a:cs typeface="Georgia"/>
              </a:rPr>
              <a:t> </a:t>
            </a:r>
            <a:r>
              <a:rPr dirty="0" sz="2600">
                <a:solidFill>
                  <a:srgbClr val="2C8535"/>
                </a:solidFill>
                <a:latin typeface="Georgia"/>
                <a:cs typeface="Georgia"/>
              </a:rPr>
              <a:t>career;</a:t>
            </a:r>
            <a:r>
              <a:rPr dirty="0" sz="2600" spc="-30">
                <a:solidFill>
                  <a:srgbClr val="2C8535"/>
                </a:solidFill>
                <a:latin typeface="Georgia"/>
                <a:cs typeface="Georgia"/>
              </a:rPr>
              <a:t> </a:t>
            </a:r>
            <a:r>
              <a:rPr dirty="0" sz="2600">
                <a:solidFill>
                  <a:srgbClr val="2C8535"/>
                </a:solidFill>
                <a:latin typeface="Georgia"/>
                <a:cs typeface="Georgia"/>
              </a:rPr>
              <a:t>any</a:t>
            </a:r>
            <a:r>
              <a:rPr dirty="0" sz="2600" spc="-15">
                <a:solidFill>
                  <a:srgbClr val="2C8535"/>
                </a:solidFill>
                <a:latin typeface="Georgia"/>
                <a:cs typeface="Georgia"/>
              </a:rPr>
              <a:t> </a:t>
            </a:r>
            <a:r>
              <a:rPr dirty="0" sz="2600" spc="-10">
                <a:solidFill>
                  <a:srgbClr val="2C8535"/>
                </a:solidFill>
                <a:latin typeface="Georgia"/>
                <a:cs typeface="Georgia"/>
              </a:rPr>
              <a:t>perks?</a:t>
            </a:r>
            <a:endParaRPr sz="2600">
              <a:latin typeface="Georgia"/>
              <a:cs typeface="Georgia"/>
            </a:endParaRPr>
          </a:p>
          <a:p>
            <a:pPr marL="314325">
              <a:lnSpc>
                <a:spcPct val="100000"/>
              </a:lnSpc>
              <a:spcBef>
                <a:spcPts val="300"/>
              </a:spcBef>
              <a:tabLst>
                <a:tab pos="561340" algn="l"/>
              </a:tabLst>
            </a:pPr>
            <a:r>
              <a:rPr dirty="0" sz="2600" spc="-50">
                <a:solidFill>
                  <a:srgbClr val="2C8535"/>
                </a:solidFill>
                <a:latin typeface="Georgia"/>
                <a:cs typeface="Georgia"/>
              </a:rPr>
              <a:t>▫</a:t>
            </a:r>
            <a:r>
              <a:rPr dirty="0" sz="2600">
                <a:solidFill>
                  <a:srgbClr val="2C8535"/>
                </a:solidFill>
                <a:latin typeface="Georgia"/>
                <a:cs typeface="Georgia"/>
              </a:rPr>
              <a:t>	Negatives</a:t>
            </a:r>
            <a:r>
              <a:rPr dirty="0" sz="2600" spc="-30">
                <a:solidFill>
                  <a:srgbClr val="2C8535"/>
                </a:solidFill>
                <a:latin typeface="Georgia"/>
                <a:cs typeface="Georgia"/>
              </a:rPr>
              <a:t> </a:t>
            </a:r>
            <a:r>
              <a:rPr dirty="0" sz="2600">
                <a:solidFill>
                  <a:srgbClr val="2C8535"/>
                </a:solidFill>
                <a:latin typeface="Georgia"/>
                <a:cs typeface="Georgia"/>
              </a:rPr>
              <a:t>about</a:t>
            </a:r>
            <a:r>
              <a:rPr dirty="0" sz="2600" spc="-25">
                <a:solidFill>
                  <a:srgbClr val="2C8535"/>
                </a:solidFill>
                <a:latin typeface="Georgia"/>
                <a:cs typeface="Georgia"/>
              </a:rPr>
              <a:t> </a:t>
            </a:r>
            <a:r>
              <a:rPr dirty="0" sz="2600">
                <a:solidFill>
                  <a:srgbClr val="2C8535"/>
                </a:solidFill>
                <a:latin typeface="Georgia"/>
                <a:cs typeface="Georgia"/>
              </a:rPr>
              <a:t>your</a:t>
            </a:r>
            <a:r>
              <a:rPr dirty="0" sz="2600" spc="-40">
                <a:solidFill>
                  <a:srgbClr val="2C8535"/>
                </a:solidFill>
                <a:latin typeface="Georgia"/>
                <a:cs typeface="Georgia"/>
              </a:rPr>
              <a:t> </a:t>
            </a:r>
            <a:r>
              <a:rPr dirty="0" sz="2600">
                <a:solidFill>
                  <a:srgbClr val="2C8535"/>
                </a:solidFill>
                <a:latin typeface="Georgia"/>
                <a:cs typeface="Georgia"/>
              </a:rPr>
              <a:t>career;</a:t>
            </a:r>
            <a:r>
              <a:rPr dirty="0" sz="2600" spc="-25">
                <a:solidFill>
                  <a:srgbClr val="2C8535"/>
                </a:solidFill>
                <a:latin typeface="Georgia"/>
                <a:cs typeface="Georgia"/>
              </a:rPr>
              <a:t> </a:t>
            </a:r>
            <a:r>
              <a:rPr dirty="0" sz="2600">
                <a:solidFill>
                  <a:srgbClr val="2C8535"/>
                </a:solidFill>
                <a:latin typeface="Georgia"/>
                <a:cs typeface="Georgia"/>
              </a:rPr>
              <a:t>any</a:t>
            </a:r>
            <a:r>
              <a:rPr dirty="0" sz="2600" spc="-30">
                <a:solidFill>
                  <a:srgbClr val="2C8535"/>
                </a:solidFill>
                <a:latin typeface="Georgia"/>
                <a:cs typeface="Georgia"/>
              </a:rPr>
              <a:t> </a:t>
            </a:r>
            <a:r>
              <a:rPr dirty="0" sz="2600" spc="-10">
                <a:solidFill>
                  <a:srgbClr val="2C8535"/>
                </a:solidFill>
                <a:latin typeface="Georgia"/>
                <a:cs typeface="Georgia"/>
              </a:rPr>
              <a:t>downside?</a:t>
            </a:r>
            <a:endParaRPr sz="26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10"/>
              <a:t>Salary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645668" y="2230574"/>
            <a:ext cx="7185659" cy="1760220"/>
          </a:xfrm>
          <a:prstGeom prst="rect">
            <a:avLst/>
          </a:prstGeom>
        </p:spPr>
        <p:txBody>
          <a:bodyPr wrap="square" lIns="0" tIns="53975" rIns="0" bIns="0" rtlCol="0" vert="horz">
            <a:spAutoFit/>
          </a:bodyPr>
          <a:lstStyle/>
          <a:p>
            <a:pPr marL="268605" indent="-256540">
              <a:lnSpc>
                <a:spcPct val="100000"/>
              </a:lnSpc>
              <a:spcBef>
                <a:spcPts val="425"/>
              </a:spcBef>
              <a:buClr>
                <a:srgbClr val="005A7A"/>
              </a:buClr>
              <a:buChar char="•"/>
              <a:tabLst>
                <a:tab pos="269240" algn="l"/>
              </a:tabLst>
            </a:pPr>
            <a:r>
              <a:rPr dirty="0" sz="2800">
                <a:solidFill>
                  <a:srgbClr val="045C46"/>
                </a:solidFill>
                <a:latin typeface="Georgia"/>
                <a:cs typeface="Georgia"/>
              </a:rPr>
              <a:t>This</a:t>
            </a:r>
            <a:r>
              <a:rPr dirty="0" sz="2800" spc="-50">
                <a:solidFill>
                  <a:srgbClr val="045C46"/>
                </a:solidFill>
                <a:latin typeface="Georgia"/>
                <a:cs typeface="Georgia"/>
              </a:rPr>
              <a:t> </a:t>
            </a:r>
            <a:r>
              <a:rPr dirty="0" sz="2800">
                <a:solidFill>
                  <a:srgbClr val="045C46"/>
                </a:solidFill>
                <a:latin typeface="Georgia"/>
                <a:cs typeface="Georgia"/>
              </a:rPr>
              <a:t>slide</a:t>
            </a:r>
            <a:r>
              <a:rPr dirty="0" sz="2800" spc="-50">
                <a:solidFill>
                  <a:srgbClr val="045C46"/>
                </a:solidFill>
                <a:latin typeface="Georgia"/>
                <a:cs typeface="Georgia"/>
              </a:rPr>
              <a:t> </a:t>
            </a:r>
            <a:r>
              <a:rPr dirty="0" sz="2800">
                <a:solidFill>
                  <a:srgbClr val="045C46"/>
                </a:solidFill>
                <a:latin typeface="Georgia"/>
                <a:cs typeface="Georgia"/>
              </a:rPr>
              <a:t>should</a:t>
            </a:r>
            <a:r>
              <a:rPr dirty="0" sz="2800" spc="-60">
                <a:solidFill>
                  <a:srgbClr val="045C46"/>
                </a:solidFill>
                <a:latin typeface="Georgia"/>
                <a:cs typeface="Georgia"/>
              </a:rPr>
              <a:t> </a:t>
            </a:r>
            <a:r>
              <a:rPr dirty="0" sz="2800" spc="-10">
                <a:solidFill>
                  <a:srgbClr val="045C46"/>
                </a:solidFill>
                <a:latin typeface="Georgia"/>
                <a:cs typeface="Georgia"/>
              </a:rPr>
              <a:t>include:</a:t>
            </a:r>
            <a:endParaRPr sz="2800">
              <a:latin typeface="Georgia"/>
              <a:cs typeface="Georgia"/>
            </a:endParaRPr>
          </a:p>
          <a:p>
            <a:pPr marL="561340" marR="5080" indent="-247015">
              <a:lnSpc>
                <a:spcPct val="100000"/>
              </a:lnSpc>
              <a:spcBef>
                <a:spcPts val="310"/>
              </a:spcBef>
              <a:tabLst>
                <a:tab pos="561340" algn="l"/>
              </a:tabLst>
            </a:pPr>
            <a:r>
              <a:rPr dirty="0" sz="2600" spc="-50">
                <a:solidFill>
                  <a:srgbClr val="2C8535"/>
                </a:solidFill>
                <a:latin typeface="Georgia"/>
                <a:cs typeface="Georgia"/>
              </a:rPr>
              <a:t>▫</a:t>
            </a:r>
            <a:r>
              <a:rPr dirty="0" sz="2600">
                <a:solidFill>
                  <a:srgbClr val="2C8535"/>
                </a:solidFill>
                <a:latin typeface="Georgia"/>
                <a:cs typeface="Georgia"/>
              </a:rPr>
              <a:t>	A</a:t>
            </a:r>
            <a:r>
              <a:rPr dirty="0" sz="2600" spc="-20">
                <a:solidFill>
                  <a:srgbClr val="2C8535"/>
                </a:solidFill>
                <a:latin typeface="Georgia"/>
                <a:cs typeface="Georgia"/>
              </a:rPr>
              <a:t> </a:t>
            </a:r>
            <a:r>
              <a:rPr dirty="0" sz="2600">
                <a:solidFill>
                  <a:srgbClr val="2C8535"/>
                </a:solidFill>
                <a:latin typeface="Georgia"/>
                <a:cs typeface="Georgia"/>
              </a:rPr>
              <a:t>general</a:t>
            </a:r>
            <a:r>
              <a:rPr dirty="0" sz="2600" spc="-15">
                <a:solidFill>
                  <a:srgbClr val="2C8535"/>
                </a:solidFill>
                <a:latin typeface="Georgia"/>
                <a:cs typeface="Georgia"/>
              </a:rPr>
              <a:t> </a:t>
            </a:r>
            <a:r>
              <a:rPr dirty="0" sz="2600">
                <a:solidFill>
                  <a:srgbClr val="2C8535"/>
                </a:solidFill>
                <a:latin typeface="Georgia"/>
                <a:cs typeface="Georgia"/>
              </a:rPr>
              <a:t>range</a:t>
            </a:r>
            <a:r>
              <a:rPr dirty="0" sz="2600" spc="-10">
                <a:solidFill>
                  <a:srgbClr val="2C8535"/>
                </a:solidFill>
                <a:latin typeface="Georgia"/>
                <a:cs typeface="Georgia"/>
              </a:rPr>
              <a:t> </a:t>
            </a:r>
            <a:r>
              <a:rPr dirty="0" sz="2600">
                <a:solidFill>
                  <a:srgbClr val="2C8535"/>
                </a:solidFill>
                <a:latin typeface="Georgia"/>
                <a:cs typeface="Georgia"/>
              </a:rPr>
              <a:t>of</a:t>
            </a:r>
            <a:r>
              <a:rPr dirty="0" sz="2600" spc="-5">
                <a:solidFill>
                  <a:srgbClr val="2C8535"/>
                </a:solidFill>
                <a:latin typeface="Georgia"/>
                <a:cs typeface="Georgia"/>
              </a:rPr>
              <a:t> </a:t>
            </a:r>
            <a:r>
              <a:rPr dirty="0" sz="2600">
                <a:solidFill>
                  <a:srgbClr val="2C8535"/>
                </a:solidFill>
                <a:latin typeface="Georgia"/>
                <a:cs typeface="Georgia"/>
              </a:rPr>
              <a:t>how</a:t>
            </a:r>
            <a:r>
              <a:rPr dirty="0" sz="2600" spc="-25">
                <a:solidFill>
                  <a:srgbClr val="2C8535"/>
                </a:solidFill>
                <a:latin typeface="Georgia"/>
                <a:cs typeface="Georgia"/>
              </a:rPr>
              <a:t> </a:t>
            </a:r>
            <a:r>
              <a:rPr dirty="0" sz="2600">
                <a:solidFill>
                  <a:srgbClr val="2C8535"/>
                </a:solidFill>
                <a:latin typeface="Georgia"/>
                <a:cs typeface="Georgia"/>
              </a:rPr>
              <a:t>much</a:t>
            </a:r>
            <a:r>
              <a:rPr dirty="0" sz="2600" spc="-20">
                <a:solidFill>
                  <a:srgbClr val="2C8535"/>
                </a:solidFill>
                <a:latin typeface="Georgia"/>
                <a:cs typeface="Georgia"/>
              </a:rPr>
              <a:t> </a:t>
            </a:r>
            <a:r>
              <a:rPr dirty="0" sz="2600">
                <a:solidFill>
                  <a:srgbClr val="2C8535"/>
                </a:solidFill>
                <a:latin typeface="Georgia"/>
                <a:cs typeface="Georgia"/>
              </a:rPr>
              <a:t>you</a:t>
            </a:r>
            <a:r>
              <a:rPr dirty="0" sz="2600" spc="-20">
                <a:solidFill>
                  <a:srgbClr val="2C8535"/>
                </a:solidFill>
                <a:latin typeface="Georgia"/>
                <a:cs typeface="Georgia"/>
              </a:rPr>
              <a:t> </a:t>
            </a:r>
            <a:r>
              <a:rPr dirty="0" sz="2600">
                <a:solidFill>
                  <a:srgbClr val="2C8535"/>
                </a:solidFill>
                <a:latin typeface="Georgia"/>
                <a:cs typeface="Georgia"/>
              </a:rPr>
              <a:t>could</a:t>
            </a:r>
            <a:r>
              <a:rPr dirty="0" sz="2600" spc="-30">
                <a:solidFill>
                  <a:srgbClr val="2C8535"/>
                </a:solidFill>
                <a:latin typeface="Georgia"/>
                <a:cs typeface="Georgia"/>
              </a:rPr>
              <a:t> </a:t>
            </a:r>
            <a:r>
              <a:rPr dirty="0" sz="2600" spc="-20">
                <a:solidFill>
                  <a:srgbClr val="2C8535"/>
                </a:solidFill>
                <a:latin typeface="Georgia"/>
                <a:cs typeface="Georgia"/>
              </a:rPr>
              <a:t>make </a:t>
            </a:r>
            <a:r>
              <a:rPr dirty="0" sz="2600">
                <a:solidFill>
                  <a:srgbClr val="2C8535"/>
                </a:solidFill>
                <a:latin typeface="Georgia"/>
                <a:cs typeface="Georgia"/>
              </a:rPr>
              <a:t>doing</a:t>
            </a:r>
            <a:r>
              <a:rPr dirty="0" sz="2600" spc="-35">
                <a:solidFill>
                  <a:srgbClr val="2C8535"/>
                </a:solidFill>
                <a:latin typeface="Georgia"/>
                <a:cs typeface="Georgia"/>
              </a:rPr>
              <a:t> </a:t>
            </a:r>
            <a:r>
              <a:rPr dirty="0" sz="2600">
                <a:solidFill>
                  <a:srgbClr val="2C8535"/>
                </a:solidFill>
                <a:latin typeface="Georgia"/>
                <a:cs typeface="Georgia"/>
              </a:rPr>
              <a:t>this</a:t>
            </a:r>
            <a:r>
              <a:rPr dirty="0" sz="2600" spc="-25">
                <a:solidFill>
                  <a:srgbClr val="2C8535"/>
                </a:solidFill>
                <a:latin typeface="Georgia"/>
                <a:cs typeface="Georgia"/>
              </a:rPr>
              <a:t> job</a:t>
            </a:r>
            <a:endParaRPr sz="2600">
              <a:latin typeface="Georgia"/>
              <a:cs typeface="Georgia"/>
            </a:endParaRPr>
          </a:p>
          <a:p>
            <a:pPr marL="314325">
              <a:lnSpc>
                <a:spcPct val="100000"/>
              </a:lnSpc>
              <a:spcBef>
                <a:spcPts val="300"/>
              </a:spcBef>
              <a:tabLst>
                <a:tab pos="561340" algn="l"/>
              </a:tabLst>
            </a:pPr>
            <a:r>
              <a:rPr dirty="0" sz="2600" spc="-50">
                <a:solidFill>
                  <a:srgbClr val="2C8535"/>
                </a:solidFill>
                <a:latin typeface="Georgia"/>
                <a:cs typeface="Georgia"/>
              </a:rPr>
              <a:t>▫</a:t>
            </a:r>
            <a:r>
              <a:rPr dirty="0" sz="2600">
                <a:solidFill>
                  <a:srgbClr val="2C8535"/>
                </a:solidFill>
                <a:latin typeface="Georgia"/>
                <a:cs typeface="Georgia"/>
              </a:rPr>
              <a:t>	Please</a:t>
            </a:r>
            <a:r>
              <a:rPr dirty="0" sz="2600" spc="-10">
                <a:solidFill>
                  <a:srgbClr val="2C8535"/>
                </a:solidFill>
                <a:latin typeface="Georgia"/>
                <a:cs typeface="Georgia"/>
              </a:rPr>
              <a:t> </a:t>
            </a:r>
            <a:r>
              <a:rPr dirty="0" sz="2600">
                <a:solidFill>
                  <a:srgbClr val="2C8535"/>
                </a:solidFill>
                <a:latin typeface="Georgia"/>
                <a:cs typeface="Georgia"/>
              </a:rPr>
              <a:t>do</a:t>
            </a:r>
            <a:r>
              <a:rPr dirty="0" sz="2600" spc="-20">
                <a:solidFill>
                  <a:srgbClr val="2C8535"/>
                </a:solidFill>
                <a:latin typeface="Georgia"/>
                <a:cs typeface="Georgia"/>
              </a:rPr>
              <a:t> </a:t>
            </a:r>
            <a:r>
              <a:rPr dirty="0" sz="2600">
                <a:solidFill>
                  <a:srgbClr val="2C8535"/>
                </a:solidFill>
                <a:latin typeface="Georgia"/>
                <a:cs typeface="Georgia"/>
              </a:rPr>
              <a:t>not</a:t>
            </a:r>
            <a:r>
              <a:rPr dirty="0" sz="2600" spc="-5">
                <a:solidFill>
                  <a:srgbClr val="2C8535"/>
                </a:solidFill>
                <a:latin typeface="Georgia"/>
                <a:cs typeface="Georgia"/>
              </a:rPr>
              <a:t> </a:t>
            </a:r>
            <a:r>
              <a:rPr dirty="0" sz="2600">
                <a:solidFill>
                  <a:srgbClr val="2C8535"/>
                </a:solidFill>
                <a:latin typeface="Georgia"/>
                <a:cs typeface="Georgia"/>
              </a:rPr>
              <a:t>include</a:t>
            </a:r>
            <a:r>
              <a:rPr dirty="0" sz="2600" spc="-30">
                <a:solidFill>
                  <a:srgbClr val="2C8535"/>
                </a:solidFill>
                <a:latin typeface="Georgia"/>
                <a:cs typeface="Georgia"/>
              </a:rPr>
              <a:t> </a:t>
            </a:r>
            <a:r>
              <a:rPr dirty="0" sz="2600">
                <a:solidFill>
                  <a:srgbClr val="2C8535"/>
                </a:solidFill>
                <a:latin typeface="Georgia"/>
                <a:cs typeface="Georgia"/>
              </a:rPr>
              <a:t>your</a:t>
            </a:r>
            <a:r>
              <a:rPr dirty="0" sz="2600" spc="-15">
                <a:solidFill>
                  <a:srgbClr val="2C8535"/>
                </a:solidFill>
                <a:latin typeface="Georgia"/>
                <a:cs typeface="Georgia"/>
              </a:rPr>
              <a:t> </a:t>
            </a:r>
            <a:r>
              <a:rPr dirty="0" sz="2600">
                <a:solidFill>
                  <a:srgbClr val="2C8535"/>
                </a:solidFill>
                <a:latin typeface="Georgia"/>
                <a:cs typeface="Georgia"/>
              </a:rPr>
              <a:t>specific</a:t>
            </a:r>
            <a:r>
              <a:rPr dirty="0" sz="2600" spc="-35">
                <a:solidFill>
                  <a:srgbClr val="2C8535"/>
                </a:solidFill>
                <a:latin typeface="Georgia"/>
                <a:cs typeface="Georgia"/>
              </a:rPr>
              <a:t> </a:t>
            </a:r>
            <a:r>
              <a:rPr dirty="0" sz="2600" spc="-10">
                <a:solidFill>
                  <a:srgbClr val="2C8535"/>
                </a:solidFill>
                <a:latin typeface="Georgia"/>
                <a:cs typeface="Georgia"/>
              </a:rPr>
              <a:t>salary!</a:t>
            </a:r>
            <a:endParaRPr sz="26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10"/>
              <a:t>Relation</a:t>
            </a:r>
            <a:r>
              <a:rPr dirty="0" spc="-145"/>
              <a:t> </a:t>
            </a:r>
            <a:r>
              <a:rPr dirty="0"/>
              <a:t>to</a:t>
            </a:r>
            <a:r>
              <a:rPr dirty="0" spc="-150"/>
              <a:t> </a:t>
            </a:r>
            <a:r>
              <a:rPr dirty="0" spc="-10"/>
              <a:t>STEAM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645668" y="2230574"/>
            <a:ext cx="7774940" cy="2156460"/>
          </a:xfrm>
          <a:prstGeom prst="rect">
            <a:avLst/>
          </a:prstGeom>
        </p:spPr>
        <p:txBody>
          <a:bodyPr wrap="square" lIns="0" tIns="53975" rIns="0" bIns="0" rtlCol="0" vert="horz">
            <a:spAutoFit/>
          </a:bodyPr>
          <a:lstStyle/>
          <a:p>
            <a:pPr marL="268605" indent="-256540">
              <a:lnSpc>
                <a:spcPct val="100000"/>
              </a:lnSpc>
              <a:spcBef>
                <a:spcPts val="425"/>
              </a:spcBef>
              <a:buClr>
                <a:srgbClr val="005A7A"/>
              </a:buClr>
              <a:buChar char="•"/>
              <a:tabLst>
                <a:tab pos="269240" algn="l"/>
              </a:tabLst>
            </a:pPr>
            <a:r>
              <a:rPr dirty="0" sz="2800">
                <a:solidFill>
                  <a:srgbClr val="045C46"/>
                </a:solidFill>
                <a:latin typeface="Georgia"/>
                <a:cs typeface="Georgia"/>
              </a:rPr>
              <a:t>This</a:t>
            </a:r>
            <a:r>
              <a:rPr dirty="0" sz="2800" spc="-50">
                <a:solidFill>
                  <a:srgbClr val="045C46"/>
                </a:solidFill>
                <a:latin typeface="Georgia"/>
                <a:cs typeface="Georgia"/>
              </a:rPr>
              <a:t> </a:t>
            </a:r>
            <a:r>
              <a:rPr dirty="0" sz="2800">
                <a:solidFill>
                  <a:srgbClr val="045C46"/>
                </a:solidFill>
                <a:latin typeface="Georgia"/>
                <a:cs typeface="Georgia"/>
              </a:rPr>
              <a:t>slide</a:t>
            </a:r>
            <a:r>
              <a:rPr dirty="0" sz="2800" spc="-50">
                <a:solidFill>
                  <a:srgbClr val="045C46"/>
                </a:solidFill>
                <a:latin typeface="Georgia"/>
                <a:cs typeface="Georgia"/>
              </a:rPr>
              <a:t> </a:t>
            </a:r>
            <a:r>
              <a:rPr dirty="0" sz="2800">
                <a:solidFill>
                  <a:srgbClr val="045C46"/>
                </a:solidFill>
                <a:latin typeface="Georgia"/>
                <a:cs typeface="Georgia"/>
              </a:rPr>
              <a:t>should</a:t>
            </a:r>
            <a:r>
              <a:rPr dirty="0" sz="2800" spc="-60">
                <a:solidFill>
                  <a:srgbClr val="045C46"/>
                </a:solidFill>
                <a:latin typeface="Georgia"/>
                <a:cs typeface="Georgia"/>
              </a:rPr>
              <a:t> </a:t>
            </a:r>
            <a:r>
              <a:rPr dirty="0" sz="2800" spc="-10">
                <a:solidFill>
                  <a:srgbClr val="045C46"/>
                </a:solidFill>
                <a:latin typeface="Georgia"/>
                <a:cs typeface="Georgia"/>
              </a:rPr>
              <a:t>include:</a:t>
            </a:r>
            <a:endParaRPr sz="2800">
              <a:latin typeface="Georgia"/>
              <a:cs typeface="Georgia"/>
            </a:endParaRPr>
          </a:p>
          <a:p>
            <a:pPr marL="561340" marR="5080" indent="-247015">
              <a:lnSpc>
                <a:spcPct val="100000"/>
              </a:lnSpc>
              <a:spcBef>
                <a:spcPts val="310"/>
              </a:spcBef>
              <a:tabLst>
                <a:tab pos="561340" algn="l"/>
              </a:tabLst>
            </a:pPr>
            <a:r>
              <a:rPr dirty="0" sz="2600" spc="-50">
                <a:solidFill>
                  <a:srgbClr val="2C8535"/>
                </a:solidFill>
                <a:latin typeface="Georgia"/>
                <a:cs typeface="Georgia"/>
              </a:rPr>
              <a:t>▫</a:t>
            </a:r>
            <a:r>
              <a:rPr dirty="0" sz="2600">
                <a:solidFill>
                  <a:srgbClr val="2C8535"/>
                </a:solidFill>
                <a:latin typeface="Georgia"/>
                <a:cs typeface="Georgia"/>
              </a:rPr>
              <a:t>	An</a:t>
            </a:r>
            <a:r>
              <a:rPr dirty="0" sz="2600" spc="-10">
                <a:solidFill>
                  <a:srgbClr val="2C8535"/>
                </a:solidFill>
                <a:latin typeface="Georgia"/>
                <a:cs typeface="Georgia"/>
              </a:rPr>
              <a:t> </a:t>
            </a:r>
            <a:r>
              <a:rPr dirty="0" sz="2600">
                <a:solidFill>
                  <a:srgbClr val="2C8535"/>
                </a:solidFill>
                <a:latin typeface="Georgia"/>
                <a:cs typeface="Georgia"/>
              </a:rPr>
              <a:t>explanation</a:t>
            </a:r>
            <a:r>
              <a:rPr dirty="0" sz="2600" spc="-5">
                <a:solidFill>
                  <a:srgbClr val="2C8535"/>
                </a:solidFill>
                <a:latin typeface="Georgia"/>
                <a:cs typeface="Georgia"/>
              </a:rPr>
              <a:t> </a:t>
            </a:r>
            <a:r>
              <a:rPr dirty="0" sz="2600">
                <a:solidFill>
                  <a:srgbClr val="2C8535"/>
                </a:solidFill>
                <a:latin typeface="Georgia"/>
                <a:cs typeface="Georgia"/>
              </a:rPr>
              <a:t>of</a:t>
            </a:r>
            <a:r>
              <a:rPr dirty="0" sz="2600" spc="-10">
                <a:solidFill>
                  <a:srgbClr val="2C8535"/>
                </a:solidFill>
                <a:latin typeface="Georgia"/>
                <a:cs typeface="Georgia"/>
              </a:rPr>
              <a:t> </a:t>
            </a:r>
            <a:r>
              <a:rPr dirty="0" sz="2600">
                <a:solidFill>
                  <a:srgbClr val="2C8535"/>
                </a:solidFill>
                <a:latin typeface="Georgia"/>
                <a:cs typeface="Georgia"/>
              </a:rPr>
              <a:t>how</a:t>
            </a:r>
            <a:r>
              <a:rPr dirty="0" sz="2600" spc="-30">
                <a:solidFill>
                  <a:srgbClr val="2C8535"/>
                </a:solidFill>
                <a:latin typeface="Georgia"/>
                <a:cs typeface="Georgia"/>
              </a:rPr>
              <a:t> </a:t>
            </a:r>
            <a:r>
              <a:rPr dirty="0" sz="2600">
                <a:solidFill>
                  <a:srgbClr val="2C8535"/>
                </a:solidFill>
                <a:latin typeface="Georgia"/>
                <a:cs typeface="Georgia"/>
              </a:rPr>
              <a:t>your</a:t>
            </a:r>
            <a:r>
              <a:rPr dirty="0" sz="2600" spc="-20">
                <a:solidFill>
                  <a:srgbClr val="2C8535"/>
                </a:solidFill>
                <a:latin typeface="Georgia"/>
                <a:cs typeface="Georgia"/>
              </a:rPr>
              <a:t> </a:t>
            </a:r>
            <a:r>
              <a:rPr dirty="0" sz="2600">
                <a:solidFill>
                  <a:srgbClr val="2C8535"/>
                </a:solidFill>
                <a:latin typeface="Georgia"/>
                <a:cs typeface="Georgia"/>
              </a:rPr>
              <a:t>job</a:t>
            </a:r>
            <a:r>
              <a:rPr dirty="0" sz="2600" spc="-25">
                <a:solidFill>
                  <a:srgbClr val="2C8535"/>
                </a:solidFill>
                <a:latin typeface="Georgia"/>
                <a:cs typeface="Georgia"/>
              </a:rPr>
              <a:t> </a:t>
            </a:r>
            <a:r>
              <a:rPr dirty="0" sz="2600">
                <a:solidFill>
                  <a:srgbClr val="2C8535"/>
                </a:solidFill>
                <a:latin typeface="Georgia"/>
                <a:cs typeface="Georgia"/>
              </a:rPr>
              <a:t>relates</a:t>
            </a:r>
            <a:r>
              <a:rPr dirty="0" sz="2600" spc="-10">
                <a:solidFill>
                  <a:srgbClr val="2C8535"/>
                </a:solidFill>
                <a:latin typeface="Georgia"/>
                <a:cs typeface="Georgia"/>
              </a:rPr>
              <a:t> </a:t>
            </a:r>
            <a:r>
              <a:rPr dirty="0" sz="2600">
                <a:solidFill>
                  <a:srgbClr val="2C8535"/>
                </a:solidFill>
                <a:latin typeface="Georgia"/>
                <a:cs typeface="Georgia"/>
              </a:rPr>
              <a:t>to</a:t>
            </a:r>
            <a:r>
              <a:rPr dirty="0" sz="2600" spc="-10">
                <a:solidFill>
                  <a:srgbClr val="2C8535"/>
                </a:solidFill>
                <a:latin typeface="Georgia"/>
                <a:cs typeface="Georgia"/>
              </a:rPr>
              <a:t> STEAM </a:t>
            </a:r>
            <a:r>
              <a:rPr dirty="0" sz="2600">
                <a:solidFill>
                  <a:srgbClr val="2C8535"/>
                </a:solidFill>
                <a:latin typeface="Georgia"/>
                <a:cs typeface="Georgia"/>
              </a:rPr>
              <a:t>(Science,</a:t>
            </a:r>
            <a:r>
              <a:rPr dirty="0" sz="2600" spc="-55">
                <a:solidFill>
                  <a:srgbClr val="2C8535"/>
                </a:solidFill>
                <a:latin typeface="Georgia"/>
                <a:cs typeface="Georgia"/>
              </a:rPr>
              <a:t> </a:t>
            </a:r>
            <a:r>
              <a:rPr dirty="0" sz="2600">
                <a:solidFill>
                  <a:srgbClr val="2C8535"/>
                </a:solidFill>
                <a:latin typeface="Georgia"/>
                <a:cs typeface="Georgia"/>
              </a:rPr>
              <a:t>technology,</a:t>
            </a:r>
            <a:r>
              <a:rPr dirty="0" sz="2600" spc="-35">
                <a:solidFill>
                  <a:srgbClr val="2C8535"/>
                </a:solidFill>
                <a:latin typeface="Georgia"/>
                <a:cs typeface="Georgia"/>
              </a:rPr>
              <a:t> </a:t>
            </a:r>
            <a:r>
              <a:rPr dirty="0" sz="2600">
                <a:solidFill>
                  <a:srgbClr val="2C8535"/>
                </a:solidFill>
                <a:latin typeface="Georgia"/>
                <a:cs typeface="Georgia"/>
              </a:rPr>
              <a:t>engineering,</a:t>
            </a:r>
            <a:r>
              <a:rPr dirty="0" sz="2600" spc="-40">
                <a:solidFill>
                  <a:srgbClr val="2C8535"/>
                </a:solidFill>
                <a:latin typeface="Georgia"/>
                <a:cs typeface="Georgia"/>
              </a:rPr>
              <a:t> </a:t>
            </a:r>
            <a:r>
              <a:rPr dirty="0" sz="2600" spc="-10">
                <a:solidFill>
                  <a:srgbClr val="2C8535"/>
                </a:solidFill>
                <a:latin typeface="Georgia"/>
                <a:cs typeface="Georgia"/>
              </a:rPr>
              <a:t>arts, mathematics)</a:t>
            </a:r>
            <a:endParaRPr sz="2600">
              <a:latin typeface="Georgia"/>
              <a:cs typeface="Georgia"/>
            </a:endParaRPr>
          </a:p>
          <a:p>
            <a:pPr marL="314325">
              <a:lnSpc>
                <a:spcPct val="100000"/>
              </a:lnSpc>
              <a:spcBef>
                <a:spcPts val="300"/>
              </a:spcBef>
              <a:tabLst>
                <a:tab pos="561340" algn="l"/>
              </a:tabLst>
            </a:pPr>
            <a:r>
              <a:rPr dirty="0" sz="2600" spc="-50">
                <a:solidFill>
                  <a:srgbClr val="2C8535"/>
                </a:solidFill>
                <a:latin typeface="Georgia"/>
                <a:cs typeface="Georgia"/>
              </a:rPr>
              <a:t>▫</a:t>
            </a:r>
            <a:r>
              <a:rPr dirty="0" sz="2600">
                <a:solidFill>
                  <a:srgbClr val="2C8535"/>
                </a:solidFill>
                <a:latin typeface="Georgia"/>
                <a:cs typeface="Georgia"/>
              </a:rPr>
              <a:t>	You</a:t>
            </a:r>
            <a:r>
              <a:rPr dirty="0" sz="2600" spc="-20">
                <a:solidFill>
                  <a:srgbClr val="2C8535"/>
                </a:solidFill>
                <a:latin typeface="Georgia"/>
                <a:cs typeface="Georgia"/>
              </a:rPr>
              <a:t> </a:t>
            </a:r>
            <a:r>
              <a:rPr dirty="0" sz="2600">
                <a:solidFill>
                  <a:srgbClr val="2C8535"/>
                </a:solidFill>
                <a:latin typeface="Georgia"/>
                <a:cs typeface="Georgia"/>
              </a:rPr>
              <a:t>should</a:t>
            </a:r>
            <a:r>
              <a:rPr dirty="0" sz="2600" spc="-20">
                <a:solidFill>
                  <a:srgbClr val="2C8535"/>
                </a:solidFill>
                <a:latin typeface="Georgia"/>
                <a:cs typeface="Georgia"/>
              </a:rPr>
              <a:t> </a:t>
            </a:r>
            <a:r>
              <a:rPr dirty="0" sz="2600">
                <a:solidFill>
                  <a:srgbClr val="2C8535"/>
                </a:solidFill>
                <a:latin typeface="Georgia"/>
                <a:cs typeface="Georgia"/>
              </a:rPr>
              <a:t>relate</a:t>
            </a:r>
            <a:r>
              <a:rPr dirty="0" sz="2600" spc="-5">
                <a:solidFill>
                  <a:srgbClr val="2C8535"/>
                </a:solidFill>
                <a:latin typeface="Georgia"/>
                <a:cs typeface="Georgia"/>
              </a:rPr>
              <a:t> </a:t>
            </a:r>
            <a:r>
              <a:rPr dirty="0" sz="2600">
                <a:solidFill>
                  <a:srgbClr val="2C8535"/>
                </a:solidFill>
                <a:latin typeface="Georgia"/>
                <a:cs typeface="Georgia"/>
              </a:rPr>
              <a:t>to</a:t>
            </a:r>
            <a:r>
              <a:rPr dirty="0" sz="2600" spc="-15">
                <a:solidFill>
                  <a:srgbClr val="2C8535"/>
                </a:solidFill>
                <a:latin typeface="Georgia"/>
                <a:cs typeface="Georgia"/>
              </a:rPr>
              <a:t> </a:t>
            </a:r>
            <a:r>
              <a:rPr dirty="0" sz="2600">
                <a:solidFill>
                  <a:srgbClr val="2C8535"/>
                </a:solidFill>
                <a:latin typeface="Georgia"/>
                <a:cs typeface="Georgia"/>
              </a:rPr>
              <a:t>at</a:t>
            </a:r>
            <a:r>
              <a:rPr dirty="0" sz="2600" spc="-20">
                <a:solidFill>
                  <a:srgbClr val="2C8535"/>
                </a:solidFill>
                <a:latin typeface="Georgia"/>
                <a:cs typeface="Georgia"/>
              </a:rPr>
              <a:t> </a:t>
            </a:r>
            <a:r>
              <a:rPr dirty="0" sz="2600">
                <a:solidFill>
                  <a:srgbClr val="2C8535"/>
                </a:solidFill>
                <a:latin typeface="Georgia"/>
                <a:cs typeface="Georgia"/>
              </a:rPr>
              <a:t>least</a:t>
            </a:r>
            <a:r>
              <a:rPr dirty="0" sz="2600" spc="-5">
                <a:solidFill>
                  <a:srgbClr val="2C8535"/>
                </a:solidFill>
                <a:latin typeface="Georgia"/>
                <a:cs typeface="Georgia"/>
              </a:rPr>
              <a:t> </a:t>
            </a:r>
            <a:r>
              <a:rPr dirty="0" sz="2600">
                <a:solidFill>
                  <a:srgbClr val="2C8535"/>
                </a:solidFill>
                <a:latin typeface="Georgia"/>
                <a:cs typeface="Georgia"/>
              </a:rPr>
              <a:t>2</a:t>
            </a:r>
            <a:r>
              <a:rPr dirty="0" sz="2600" spc="-10">
                <a:solidFill>
                  <a:srgbClr val="2C8535"/>
                </a:solidFill>
                <a:latin typeface="Georgia"/>
                <a:cs typeface="Georgia"/>
              </a:rPr>
              <a:t> components</a:t>
            </a:r>
            <a:endParaRPr sz="26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20"/>
              <a:t>Interactive</a:t>
            </a:r>
            <a:r>
              <a:rPr dirty="0" spc="-215"/>
              <a:t> </a:t>
            </a:r>
            <a:r>
              <a:rPr dirty="0" spc="-10"/>
              <a:t>Activity</a:t>
            </a:r>
          </a:p>
        </p:txBody>
      </p:sp>
      <p:sp>
        <p:nvSpPr>
          <p:cNvPr id="3" name="object 3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50800" rIns="0" bIns="0" rtlCol="0" vert="horz">
            <a:spAutoFit/>
          </a:bodyPr>
          <a:lstStyle/>
          <a:p>
            <a:pPr marL="297815" indent="-256540">
              <a:lnSpc>
                <a:spcPct val="100000"/>
              </a:lnSpc>
              <a:spcBef>
                <a:spcPts val="400"/>
              </a:spcBef>
              <a:buClr>
                <a:srgbClr val="005A7A"/>
              </a:buClr>
              <a:buChar char="•"/>
              <a:tabLst>
                <a:tab pos="299085" algn="l"/>
              </a:tabLst>
            </a:pPr>
            <a:r>
              <a:rPr dirty="0"/>
              <a:t>Get</a:t>
            </a:r>
            <a:r>
              <a:rPr dirty="0" spc="-55"/>
              <a:t> </a:t>
            </a:r>
            <a:r>
              <a:rPr dirty="0"/>
              <a:t>these</a:t>
            </a:r>
            <a:r>
              <a:rPr dirty="0" spc="-55"/>
              <a:t> </a:t>
            </a:r>
            <a:r>
              <a:rPr dirty="0"/>
              <a:t>kids</a:t>
            </a:r>
            <a:r>
              <a:rPr dirty="0" spc="-40"/>
              <a:t> </a:t>
            </a:r>
            <a:r>
              <a:rPr dirty="0"/>
              <a:t>up</a:t>
            </a:r>
            <a:r>
              <a:rPr dirty="0" spc="-40"/>
              <a:t> </a:t>
            </a:r>
            <a:r>
              <a:rPr dirty="0"/>
              <a:t>and</a:t>
            </a:r>
            <a:r>
              <a:rPr dirty="0" spc="-40"/>
              <a:t> </a:t>
            </a:r>
            <a:r>
              <a:rPr dirty="0" spc="-10"/>
              <a:t>moving!</a:t>
            </a:r>
          </a:p>
          <a:p>
            <a:pPr marL="297815" indent="-256540">
              <a:lnSpc>
                <a:spcPct val="100000"/>
              </a:lnSpc>
              <a:spcBef>
                <a:spcPts val="305"/>
              </a:spcBef>
              <a:buClr>
                <a:srgbClr val="005A7A"/>
              </a:buClr>
              <a:buChar char="•"/>
              <a:tabLst>
                <a:tab pos="299085" algn="l"/>
              </a:tabLst>
            </a:pPr>
            <a:r>
              <a:rPr dirty="0"/>
              <a:t>How</a:t>
            </a:r>
            <a:r>
              <a:rPr dirty="0" spc="-45"/>
              <a:t> </a:t>
            </a:r>
            <a:r>
              <a:rPr dirty="0"/>
              <a:t>could</a:t>
            </a:r>
            <a:r>
              <a:rPr dirty="0" spc="-45"/>
              <a:t> </a:t>
            </a:r>
            <a:r>
              <a:rPr dirty="0"/>
              <a:t>you</a:t>
            </a:r>
            <a:r>
              <a:rPr dirty="0" spc="-60"/>
              <a:t> </a:t>
            </a:r>
            <a:r>
              <a:rPr dirty="0"/>
              <a:t>get</a:t>
            </a:r>
            <a:r>
              <a:rPr dirty="0" spc="-55"/>
              <a:t> </a:t>
            </a:r>
            <a:r>
              <a:rPr dirty="0"/>
              <a:t>them</a:t>
            </a:r>
            <a:r>
              <a:rPr dirty="0" spc="-60"/>
              <a:t> </a:t>
            </a:r>
            <a:r>
              <a:rPr dirty="0" spc="-10"/>
              <a:t>involved?</a:t>
            </a:r>
          </a:p>
          <a:p>
            <a:pPr marL="343535">
              <a:lnSpc>
                <a:spcPct val="100000"/>
              </a:lnSpc>
              <a:spcBef>
                <a:spcPts val="305"/>
              </a:spcBef>
              <a:tabLst>
                <a:tab pos="591185" algn="l"/>
              </a:tabLst>
            </a:pPr>
            <a:r>
              <a:rPr dirty="0" sz="2600" spc="-50">
                <a:solidFill>
                  <a:srgbClr val="2C8535"/>
                </a:solidFill>
              </a:rPr>
              <a:t>▫</a:t>
            </a:r>
            <a:r>
              <a:rPr dirty="0" sz="2600">
                <a:solidFill>
                  <a:srgbClr val="2C8535"/>
                </a:solidFill>
              </a:rPr>
              <a:t>	Could</a:t>
            </a:r>
            <a:r>
              <a:rPr dirty="0" sz="2600" spc="-25">
                <a:solidFill>
                  <a:srgbClr val="2C8535"/>
                </a:solidFill>
              </a:rPr>
              <a:t> </a:t>
            </a:r>
            <a:r>
              <a:rPr dirty="0" sz="2600">
                <a:solidFill>
                  <a:srgbClr val="2C8535"/>
                </a:solidFill>
              </a:rPr>
              <a:t>you</a:t>
            </a:r>
            <a:r>
              <a:rPr dirty="0" sz="2600" spc="-30">
                <a:solidFill>
                  <a:srgbClr val="2C8535"/>
                </a:solidFill>
              </a:rPr>
              <a:t> </a:t>
            </a:r>
            <a:r>
              <a:rPr dirty="0" sz="2600">
                <a:solidFill>
                  <a:srgbClr val="2C8535"/>
                </a:solidFill>
              </a:rPr>
              <a:t>demonstrate</a:t>
            </a:r>
            <a:r>
              <a:rPr dirty="0" sz="2600" spc="-40">
                <a:solidFill>
                  <a:srgbClr val="2C8535"/>
                </a:solidFill>
              </a:rPr>
              <a:t> </a:t>
            </a:r>
            <a:r>
              <a:rPr dirty="0" sz="2600">
                <a:solidFill>
                  <a:srgbClr val="2C8535"/>
                </a:solidFill>
              </a:rPr>
              <a:t>a</a:t>
            </a:r>
            <a:r>
              <a:rPr dirty="0" sz="2600" spc="-15">
                <a:solidFill>
                  <a:srgbClr val="2C8535"/>
                </a:solidFill>
              </a:rPr>
              <a:t> </a:t>
            </a:r>
            <a:r>
              <a:rPr dirty="0" sz="2600">
                <a:solidFill>
                  <a:srgbClr val="2C8535"/>
                </a:solidFill>
              </a:rPr>
              <a:t>specific</a:t>
            </a:r>
            <a:r>
              <a:rPr dirty="0" sz="2600" spc="-15">
                <a:solidFill>
                  <a:srgbClr val="2C8535"/>
                </a:solidFill>
              </a:rPr>
              <a:t> </a:t>
            </a:r>
            <a:r>
              <a:rPr dirty="0" sz="2600">
                <a:solidFill>
                  <a:srgbClr val="2C8535"/>
                </a:solidFill>
              </a:rPr>
              <a:t>part</a:t>
            </a:r>
            <a:r>
              <a:rPr dirty="0" sz="2600" spc="-35">
                <a:solidFill>
                  <a:srgbClr val="2C8535"/>
                </a:solidFill>
              </a:rPr>
              <a:t> </a:t>
            </a:r>
            <a:r>
              <a:rPr dirty="0" sz="2600">
                <a:solidFill>
                  <a:srgbClr val="2C8535"/>
                </a:solidFill>
              </a:rPr>
              <a:t>of</a:t>
            </a:r>
            <a:r>
              <a:rPr dirty="0" sz="2600" spc="-30">
                <a:solidFill>
                  <a:srgbClr val="2C8535"/>
                </a:solidFill>
              </a:rPr>
              <a:t> </a:t>
            </a:r>
            <a:r>
              <a:rPr dirty="0" sz="2600">
                <a:solidFill>
                  <a:srgbClr val="2C8535"/>
                </a:solidFill>
              </a:rPr>
              <a:t>your</a:t>
            </a:r>
            <a:r>
              <a:rPr dirty="0" sz="2600" spc="-25">
                <a:solidFill>
                  <a:srgbClr val="2C8535"/>
                </a:solidFill>
              </a:rPr>
              <a:t> </a:t>
            </a:r>
            <a:r>
              <a:rPr dirty="0" sz="2600" spc="-20">
                <a:solidFill>
                  <a:srgbClr val="2C8535"/>
                </a:solidFill>
              </a:rPr>
              <a:t>job?</a:t>
            </a:r>
            <a:endParaRPr sz="2600"/>
          </a:p>
          <a:p>
            <a:pPr marL="590550" marR="549275" indent="-247015">
              <a:lnSpc>
                <a:spcPct val="100000"/>
              </a:lnSpc>
              <a:spcBef>
                <a:spcPts val="300"/>
              </a:spcBef>
              <a:tabLst>
                <a:tab pos="591185" algn="l"/>
              </a:tabLst>
            </a:pPr>
            <a:r>
              <a:rPr dirty="0" sz="2600" spc="-50">
                <a:solidFill>
                  <a:srgbClr val="2C8535"/>
                </a:solidFill>
              </a:rPr>
              <a:t>▫</a:t>
            </a:r>
            <a:r>
              <a:rPr dirty="0" sz="2600">
                <a:solidFill>
                  <a:srgbClr val="2C8535"/>
                </a:solidFill>
              </a:rPr>
              <a:t>	Could</a:t>
            </a:r>
            <a:r>
              <a:rPr dirty="0" sz="2600" spc="-20">
                <a:solidFill>
                  <a:srgbClr val="2C8535"/>
                </a:solidFill>
              </a:rPr>
              <a:t> </a:t>
            </a:r>
            <a:r>
              <a:rPr dirty="0" sz="2600">
                <a:solidFill>
                  <a:srgbClr val="2C8535"/>
                </a:solidFill>
              </a:rPr>
              <a:t>you</a:t>
            </a:r>
            <a:r>
              <a:rPr dirty="0" sz="2600" spc="-20">
                <a:solidFill>
                  <a:srgbClr val="2C8535"/>
                </a:solidFill>
              </a:rPr>
              <a:t> </a:t>
            </a:r>
            <a:r>
              <a:rPr dirty="0" sz="2600">
                <a:solidFill>
                  <a:srgbClr val="2C8535"/>
                </a:solidFill>
              </a:rPr>
              <a:t>do</a:t>
            </a:r>
            <a:r>
              <a:rPr dirty="0" sz="2600" spc="-20">
                <a:solidFill>
                  <a:srgbClr val="2C8535"/>
                </a:solidFill>
              </a:rPr>
              <a:t> </a:t>
            </a:r>
            <a:r>
              <a:rPr dirty="0" sz="2600">
                <a:solidFill>
                  <a:srgbClr val="2C8535"/>
                </a:solidFill>
              </a:rPr>
              <a:t>an</a:t>
            </a:r>
            <a:r>
              <a:rPr dirty="0" sz="2600" spc="-15">
                <a:solidFill>
                  <a:srgbClr val="2C8535"/>
                </a:solidFill>
              </a:rPr>
              <a:t> </a:t>
            </a:r>
            <a:r>
              <a:rPr dirty="0" sz="2600">
                <a:solidFill>
                  <a:srgbClr val="2C8535"/>
                </a:solidFill>
              </a:rPr>
              <a:t>experiment/activity</a:t>
            </a:r>
            <a:r>
              <a:rPr dirty="0" sz="2600" spc="-55">
                <a:solidFill>
                  <a:srgbClr val="2C8535"/>
                </a:solidFill>
              </a:rPr>
              <a:t> </a:t>
            </a:r>
            <a:r>
              <a:rPr dirty="0" sz="2600" spc="-10">
                <a:solidFill>
                  <a:srgbClr val="2C8535"/>
                </a:solidFill>
              </a:rPr>
              <a:t>involving students?</a:t>
            </a:r>
            <a:endParaRPr sz="26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1345818"/>
            <a:ext cx="4213225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10"/>
              <a:t>Reflection/Closing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645668" y="2272411"/>
            <a:ext cx="7747000" cy="13055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68605" marR="5080" indent="-256540">
              <a:lnSpc>
                <a:spcPct val="100000"/>
              </a:lnSpc>
              <a:spcBef>
                <a:spcPts val="95"/>
              </a:spcBef>
              <a:buClr>
                <a:srgbClr val="005A7A"/>
              </a:buClr>
              <a:buChar char="•"/>
              <a:tabLst>
                <a:tab pos="269240" algn="l"/>
              </a:tabLst>
            </a:pPr>
            <a:r>
              <a:rPr dirty="0" sz="2800">
                <a:solidFill>
                  <a:srgbClr val="045C46"/>
                </a:solidFill>
                <a:latin typeface="Georgia"/>
                <a:cs typeface="Georgia"/>
              </a:rPr>
              <a:t>End</a:t>
            </a:r>
            <a:r>
              <a:rPr dirty="0" sz="2800" spc="-65">
                <a:solidFill>
                  <a:srgbClr val="045C46"/>
                </a:solidFill>
                <a:latin typeface="Georgia"/>
                <a:cs typeface="Georgia"/>
              </a:rPr>
              <a:t> </a:t>
            </a:r>
            <a:r>
              <a:rPr dirty="0" sz="2800">
                <a:solidFill>
                  <a:srgbClr val="045C46"/>
                </a:solidFill>
                <a:latin typeface="Georgia"/>
                <a:cs typeface="Georgia"/>
              </a:rPr>
              <a:t>the</a:t>
            </a:r>
            <a:r>
              <a:rPr dirty="0" sz="2800" spc="-60">
                <a:solidFill>
                  <a:srgbClr val="045C46"/>
                </a:solidFill>
                <a:latin typeface="Georgia"/>
                <a:cs typeface="Georgia"/>
              </a:rPr>
              <a:t> </a:t>
            </a:r>
            <a:r>
              <a:rPr dirty="0" sz="2800" spc="-10">
                <a:solidFill>
                  <a:srgbClr val="045C46"/>
                </a:solidFill>
                <a:latin typeface="Georgia"/>
                <a:cs typeface="Georgia"/>
              </a:rPr>
              <a:t>presentation</a:t>
            </a:r>
            <a:r>
              <a:rPr dirty="0" sz="2800" spc="-55">
                <a:solidFill>
                  <a:srgbClr val="045C46"/>
                </a:solidFill>
                <a:latin typeface="Georgia"/>
                <a:cs typeface="Georgia"/>
              </a:rPr>
              <a:t> </a:t>
            </a:r>
            <a:r>
              <a:rPr dirty="0" sz="2800">
                <a:solidFill>
                  <a:srgbClr val="045C46"/>
                </a:solidFill>
                <a:latin typeface="Georgia"/>
                <a:cs typeface="Georgia"/>
              </a:rPr>
              <a:t>with</a:t>
            </a:r>
            <a:r>
              <a:rPr dirty="0" sz="2800" spc="-60">
                <a:solidFill>
                  <a:srgbClr val="045C46"/>
                </a:solidFill>
                <a:latin typeface="Georgia"/>
                <a:cs typeface="Georgia"/>
              </a:rPr>
              <a:t> </a:t>
            </a:r>
            <a:r>
              <a:rPr dirty="0" sz="2800">
                <a:solidFill>
                  <a:srgbClr val="045C46"/>
                </a:solidFill>
                <a:latin typeface="Georgia"/>
                <a:cs typeface="Georgia"/>
              </a:rPr>
              <a:t>a</a:t>
            </a:r>
            <a:r>
              <a:rPr dirty="0" sz="2800" spc="-60">
                <a:solidFill>
                  <a:srgbClr val="045C46"/>
                </a:solidFill>
                <a:latin typeface="Georgia"/>
                <a:cs typeface="Georgia"/>
              </a:rPr>
              <a:t> </a:t>
            </a:r>
            <a:r>
              <a:rPr dirty="0" sz="2800">
                <a:solidFill>
                  <a:srgbClr val="045C46"/>
                </a:solidFill>
                <a:latin typeface="Georgia"/>
                <a:cs typeface="Georgia"/>
              </a:rPr>
              <a:t>brief</a:t>
            </a:r>
            <a:r>
              <a:rPr dirty="0" sz="2800" spc="-40">
                <a:solidFill>
                  <a:srgbClr val="045C46"/>
                </a:solidFill>
                <a:latin typeface="Georgia"/>
                <a:cs typeface="Georgia"/>
              </a:rPr>
              <a:t> </a:t>
            </a:r>
            <a:r>
              <a:rPr dirty="0" sz="2800">
                <a:solidFill>
                  <a:srgbClr val="045C46"/>
                </a:solidFill>
                <a:latin typeface="Georgia"/>
                <a:cs typeface="Georgia"/>
              </a:rPr>
              <a:t>summary</a:t>
            </a:r>
            <a:r>
              <a:rPr dirty="0" sz="2800" spc="-45">
                <a:solidFill>
                  <a:srgbClr val="045C46"/>
                </a:solidFill>
                <a:latin typeface="Georgia"/>
                <a:cs typeface="Georgia"/>
              </a:rPr>
              <a:t> </a:t>
            </a:r>
            <a:r>
              <a:rPr dirty="0" sz="2800" spc="-20">
                <a:solidFill>
                  <a:srgbClr val="045C46"/>
                </a:solidFill>
                <a:latin typeface="Georgia"/>
                <a:cs typeface="Georgia"/>
              </a:rPr>
              <a:t>that </a:t>
            </a:r>
            <a:r>
              <a:rPr dirty="0" sz="2800">
                <a:solidFill>
                  <a:srgbClr val="045C46"/>
                </a:solidFill>
                <a:latin typeface="Georgia"/>
                <a:cs typeface="Georgia"/>
              </a:rPr>
              <a:t>ties</a:t>
            </a:r>
            <a:r>
              <a:rPr dirty="0" sz="2800" spc="-70">
                <a:solidFill>
                  <a:srgbClr val="045C46"/>
                </a:solidFill>
                <a:latin typeface="Georgia"/>
                <a:cs typeface="Georgia"/>
              </a:rPr>
              <a:t> </a:t>
            </a:r>
            <a:r>
              <a:rPr dirty="0" sz="2800">
                <a:solidFill>
                  <a:srgbClr val="045C46"/>
                </a:solidFill>
                <a:latin typeface="Georgia"/>
                <a:cs typeface="Georgia"/>
              </a:rPr>
              <a:t>together</a:t>
            </a:r>
            <a:r>
              <a:rPr dirty="0" sz="2800" spc="-75">
                <a:solidFill>
                  <a:srgbClr val="045C46"/>
                </a:solidFill>
                <a:latin typeface="Georgia"/>
                <a:cs typeface="Georgia"/>
              </a:rPr>
              <a:t> </a:t>
            </a:r>
            <a:r>
              <a:rPr dirty="0" sz="2800">
                <a:solidFill>
                  <a:srgbClr val="045C46"/>
                </a:solidFill>
                <a:latin typeface="Georgia"/>
                <a:cs typeface="Georgia"/>
              </a:rPr>
              <a:t>the</a:t>
            </a:r>
            <a:r>
              <a:rPr dirty="0" sz="2800" spc="-70">
                <a:solidFill>
                  <a:srgbClr val="045C46"/>
                </a:solidFill>
                <a:latin typeface="Georgia"/>
                <a:cs typeface="Georgia"/>
              </a:rPr>
              <a:t> </a:t>
            </a:r>
            <a:r>
              <a:rPr dirty="0" sz="2800">
                <a:solidFill>
                  <a:srgbClr val="045C46"/>
                </a:solidFill>
                <a:latin typeface="Georgia"/>
                <a:cs typeface="Georgia"/>
              </a:rPr>
              <a:t>interactive</a:t>
            </a:r>
            <a:r>
              <a:rPr dirty="0" sz="2800" spc="-55">
                <a:solidFill>
                  <a:srgbClr val="045C46"/>
                </a:solidFill>
                <a:latin typeface="Georgia"/>
                <a:cs typeface="Georgia"/>
              </a:rPr>
              <a:t> </a:t>
            </a:r>
            <a:r>
              <a:rPr dirty="0" sz="2800">
                <a:solidFill>
                  <a:srgbClr val="045C46"/>
                </a:solidFill>
                <a:latin typeface="Georgia"/>
                <a:cs typeface="Georgia"/>
              </a:rPr>
              <a:t>activity</a:t>
            </a:r>
            <a:r>
              <a:rPr dirty="0" sz="2800" spc="-55">
                <a:solidFill>
                  <a:srgbClr val="045C46"/>
                </a:solidFill>
                <a:latin typeface="Georgia"/>
                <a:cs typeface="Georgia"/>
              </a:rPr>
              <a:t> </a:t>
            </a:r>
            <a:r>
              <a:rPr dirty="0" sz="2800">
                <a:solidFill>
                  <a:srgbClr val="045C46"/>
                </a:solidFill>
                <a:latin typeface="Georgia"/>
                <a:cs typeface="Georgia"/>
              </a:rPr>
              <a:t>and</a:t>
            </a:r>
            <a:r>
              <a:rPr dirty="0" sz="2800" spc="-65">
                <a:solidFill>
                  <a:srgbClr val="045C46"/>
                </a:solidFill>
                <a:latin typeface="Georgia"/>
                <a:cs typeface="Georgia"/>
              </a:rPr>
              <a:t> </a:t>
            </a:r>
            <a:r>
              <a:rPr dirty="0" sz="2800">
                <a:solidFill>
                  <a:srgbClr val="045C46"/>
                </a:solidFill>
                <a:latin typeface="Georgia"/>
                <a:cs typeface="Georgia"/>
              </a:rPr>
              <a:t>how</a:t>
            </a:r>
            <a:r>
              <a:rPr dirty="0" sz="2800" spc="-80">
                <a:solidFill>
                  <a:srgbClr val="045C46"/>
                </a:solidFill>
                <a:latin typeface="Georgia"/>
                <a:cs typeface="Georgia"/>
              </a:rPr>
              <a:t> </a:t>
            </a:r>
            <a:r>
              <a:rPr dirty="0" sz="2800" spc="-25">
                <a:solidFill>
                  <a:srgbClr val="045C46"/>
                </a:solidFill>
                <a:latin typeface="Georgia"/>
                <a:cs typeface="Georgia"/>
              </a:rPr>
              <a:t>it </a:t>
            </a:r>
            <a:r>
              <a:rPr dirty="0" sz="2800">
                <a:solidFill>
                  <a:srgbClr val="045C46"/>
                </a:solidFill>
                <a:latin typeface="Georgia"/>
                <a:cs typeface="Georgia"/>
              </a:rPr>
              <a:t>relates</a:t>
            </a:r>
            <a:r>
              <a:rPr dirty="0" sz="2800" spc="-50">
                <a:solidFill>
                  <a:srgbClr val="045C46"/>
                </a:solidFill>
                <a:latin typeface="Georgia"/>
                <a:cs typeface="Georgia"/>
              </a:rPr>
              <a:t> </a:t>
            </a:r>
            <a:r>
              <a:rPr dirty="0" sz="2800">
                <a:solidFill>
                  <a:srgbClr val="045C46"/>
                </a:solidFill>
                <a:latin typeface="Georgia"/>
                <a:cs typeface="Georgia"/>
              </a:rPr>
              <a:t>to</a:t>
            </a:r>
            <a:r>
              <a:rPr dirty="0" sz="2800" spc="-65">
                <a:solidFill>
                  <a:srgbClr val="045C46"/>
                </a:solidFill>
                <a:latin typeface="Georgia"/>
                <a:cs typeface="Georgia"/>
              </a:rPr>
              <a:t> </a:t>
            </a:r>
            <a:r>
              <a:rPr dirty="0" sz="2800" spc="-20">
                <a:solidFill>
                  <a:srgbClr val="045C46"/>
                </a:solidFill>
                <a:latin typeface="Georgia"/>
                <a:cs typeface="Georgia"/>
              </a:rPr>
              <a:t>STEM</a:t>
            </a:r>
            <a:endParaRPr sz="28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Fetterman, Kaitlyn</dc:creator>
  <dc:title>STEAM Day Presenter Template</dc:title>
  <dcterms:created xsi:type="dcterms:W3CDTF">2023-03-06T14:40:49Z</dcterms:created>
  <dcterms:modified xsi:type="dcterms:W3CDTF">2023-03-06T14:40:49Z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2020-07-27T00:00:00Z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2023-03-06T00:00:00Z</vt:filetime>
  </property>
  <property fmtid="{D5CDD505-2E9C-101B-9397-08002B2CF9AE}" pid="5" name="Producer">
    <vt:lpwstr>Microsoft® PowerPoint® 2016</vt:lpwstr>
  </property>
</Properties>
</file>